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wdp" ContentType="image/vnd.ms-photo"/>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3"/>
    <p:sldMasterId id="2147483677" r:id="rId4"/>
  </p:sldMasterIdLst>
  <p:sldIdLst>
    <p:sldId id="293" r:id="rId5"/>
    <p:sldId id="294" r:id="rId6"/>
    <p:sldId id="256" r:id="rId7"/>
    <p:sldId id="257" r:id="rId8"/>
    <p:sldId id="258" r:id="rId9"/>
    <p:sldId id="295" r:id="rId10"/>
    <p:sldId id="296" r:id="rId11"/>
    <p:sldId id="297" r:id="rId12"/>
    <p:sldId id="298" r:id="rId13"/>
    <p:sldId id="299" r:id="rId14"/>
    <p:sldId id="260" r:id="rId15"/>
    <p:sldId id="287" r:id="rId16"/>
    <p:sldId id="302" r:id="rId17"/>
    <p:sldId id="315" r:id="rId18"/>
    <p:sldId id="314" r:id="rId19"/>
    <p:sldId id="304" r:id="rId20"/>
    <p:sldId id="305" r:id="rId21"/>
    <p:sldId id="306" r:id="rId22"/>
    <p:sldId id="307" r:id="rId23"/>
    <p:sldId id="308" r:id="rId24"/>
    <p:sldId id="316" r:id="rId25"/>
    <p:sldId id="317" r:id="rId26"/>
    <p:sldId id="309" r:id="rId27"/>
    <p:sldId id="310" r:id="rId28"/>
    <p:sldId id="312" r:id="rId29"/>
    <p:sldId id="31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269D01E-BC32-4049-B463-5C60D7B0CCD2}" styleName="主题样式 2 - 强调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050070-2D9F-4B65-8F39-6EB20702C83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34998-E252-4DC4-8092-4F4FC430822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a:defRPr/>
            </a:pPr>
            <a:fld id="{E299C925-B5FF-4638-8A0C-2C354DC74379}" type="datetimeFigureOut">
              <a:rPr lang="en-US" smtClean="0"/>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2438E26-BF8B-4032-A937-51326D9D9A4A}" type="slidenum">
              <a:rPr lang="en-US" altLang="en-US" smtClean="0"/>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a:defRPr/>
            </a:pPr>
            <a:fld id="{E299C925-B5FF-4638-8A0C-2C354DC74379}" type="datetimeFigureOut">
              <a:rPr lang="en-US" smtClean="0"/>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2438E26-BF8B-4032-A937-51326D9D9A4A}" type="slidenum">
              <a:rPr lang="en-US" altLang="en-US" smtClean="0"/>
            </a:fld>
            <a:endParaRPr lang="en-US"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panose="020B0604020202020204"/>
              </a:rPr>
              <a:t>”</a:t>
            </a:r>
            <a:endParaRPr lang="en-US" dirty="0">
              <a:solidFill>
                <a:schemeClr val="accent1">
                  <a:lumMod val="60000"/>
                  <a:lumOff val="40000"/>
                </a:schemeClr>
              </a:solidFill>
              <a:latin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a:defRPr/>
            </a:pPr>
            <a:fld id="{E299C925-B5FF-4638-8A0C-2C354DC74379}" type="datetimeFigureOut">
              <a:rPr lang="en-US" smtClean="0"/>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2438E26-BF8B-4032-A937-51326D9D9A4A}" type="slidenum">
              <a:rPr lang="en-US" altLang="en-US" smtClean="0"/>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a:defRPr/>
            </a:pPr>
            <a:fld id="{E299C925-B5FF-4638-8A0C-2C354DC74379}" type="datetimeFigureOut">
              <a:rPr lang="en-US" smtClean="0"/>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2438E26-BF8B-4032-A937-51326D9D9A4A}" type="slidenum">
              <a:rPr lang="en-US" altLang="en-US" smtClean="0"/>
            </a:fld>
            <a:endParaRPr lang="en-US"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a:defRPr/>
            </a:pPr>
            <a:fld id="{E299C925-B5FF-4638-8A0C-2C354DC74379}" type="datetimeFigureOut">
              <a:rPr lang="en-US" smtClean="0"/>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2438E26-BF8B-4032-A937-51326D9D9A4A}" type="slidenum">
              <a:rPr lang="en-US" altLang="en-US" smtClean="0"/>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EA050070-2D9F-4B65-8F39-6EB20702C83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34998-E252-4DC4-8092-4F4FC4308229}"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EA050070-2D9F-4B65-8F39-6EB20702C83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34998-E252-4DC4-8092-4F4FC4308229}"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E733514A-4128-4BA6-9904-602923891FA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96AB4-F776-4346-9DBA-6BB7CBA5724F}"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733514A-4128-4BA6-9904-602923891FA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96AB4-F776-4346-9DBA-6BB7CBA5724F}"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E733514A-4128-4BA6-9904-602923891FA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96AB4-F776-4346-9DBA-6BB7CBA5724F}"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EA050070-2D9F-4B65-8F39-6EB20702C83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34998-E252-4DC4-8092-4F4FC4308229}"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E733514A-4128-4BA6-9904-602923891FA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96AB4-F776-4346-9DBA-6BB7CBA5724F}"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E733514A-4128-4BA6-9904-602923891FA1}"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496AB4-F776-4346-9DBA-6BB7CBA5724F}"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E733514A-4128-4BA6-9904-602923891FA1}"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496AB4-F776-4346-9DBA-6BB7CBA5724F}" type="slidenum">
              <a:rPr lang="en-US" smtClean="0"/>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3514A-4128-4BA6-9904-602923891FA1}"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496AB4-F776-4346-9DBA-6BB7CBA5724F}" type="slidenum">
              <a:rPr lang="en-US" smtClean="0"/>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E733514A-4128-4BA6-9904-602923891FA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96AB4-F776-4346-9DBA-6BB7CBA5724F}" type="slidenum">
              <a:rPr lang="en-US" smtClean="0"/>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E733514A-4128-4BA6-9904-602923891FA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96AB4-F776-4346-9DBA-6BB7CBA5724F}" type="slidenum">
              <a:rPr lang="en-US" smtClean="0"/>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733514A-4128-4BA6-9904-602923891FA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96AB4-F776-4346-9DBA-6BB7CBA5724F}" type="slidenum">
              <a:rPr lang="en-US" smtClean="0"/>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733514A-4128-4BA6-9904-602923891FA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96AB4-F776-4346-9DBA-6BB7CBA5724F}" type="slidenum">
              <a:rPr lang="en-US" smtClean="0"/>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EA050070-2D9F-4B65-8F39-6EB20702C83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34998-E252-4DC4-8092-4F4FC4308229}"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E733514A-4128-4BA6-9904-602923891FA1}" type="datetimeFigureOut">
              <a:rPr lang="en-US">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E733514A-4128-4BA6-9904-602923891FA1}" type="datetimeFigureOut">
              <a:rPr lang="en-US">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496AB4-F776-4346-9DBA-6BB7CBA5724F}" type="slidenum">
              <a:rPr lang="en-US">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E733514A-4128-4BA6-9904-602923891FA1}" type="datetimeFigureOut">
              <a:rPr lang="en-US">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496AB4-F776-4346-9DBA-6BB7CBA5724F}" type="slidenum">
              <a:rPr lang="en-US">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3514A-4128-4BA6-9904-602923891FA1}" type="datetimeFigureOut">
              <a:rPr lang="en-US">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496AB4-F776-4346-9DBA-6BB7CBA5724F}" type="slidenum">
              <a:rPr lang="en-US">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E733514A-4128-4BA6-9904-602923891FA1}" type="datetimeFigureOut">
              <a:rPr lang="en-US">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E733514A-4128-4BA6-9904-602923891FA1}" type="datetimeFigureOut">
              <a:rPr lang="en-US">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EA050070-2D9F-4B65-8F39-6EB20702C83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834998-E252-4DC4-8092-4F4FC430822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EA050070-2D9F-4B65-8F39-6EB20702C83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834998-E252-4DC4-8092-4F4FC430822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050070-2D9F-4B65-8F39-6EB20702C83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834998-E252-4DC4-8092-4F4FC430822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050070-2D9F-4B65-8F39-6EB20702C83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834998-E252-4DC4-8092-4F4FC430822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EA050070-2D9F-4B65-8F39-6EB20702C83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834998-E252-4DC4-8092-4F4FC430822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EA050070-2D9F-4B65-8F39-6EB20702C83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834998-E252-4DC4-8092-4F4FC430822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slideLayout" Target="../slideLayouts/slideLayout24.xml"/><Relationship Id="rId7" Type="http://schemas.openxmlformats.org/officeDocument/2006/relationships/slideLayout" Target="../slideLayouts/slideLayout23.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3" Type="http://schemas.openxmlformats.org/officeDocument/2006/relationships/slideLayout" Target="../slideLayouts/slideLayout19.xml"/><Relationship Id="rId2" Type="http://schemas.openxmlformats.org/officeDocument/2006/relationships/slideLayout" Target="../slideLayouts/slideLayout18.xml"/><Relationship Id="rId12" Type="http://schemas.openxmlformats.org/officeDocument/2006/relationships/theme" Target="../theme/theme2.xml"/><Relationship Id="rId11" Type="http://schemas.openxmlformats.org/officeDocument/2006/relationships/slideLayout" Target="../slideLayouts/slideLayout27.xml"/><Relationship Id="rId10" Type="http://schemas.openxmlformats.org/officeDocument/2006/relationships/slideLayout" Target="../slideLayouts/slideLayout26.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slideLayout" Target="../slideLayouts/slideLayout35.xml"/><Relationship Id="rId7" Type="http://schemas.openxmlformats.org/officeDocument/2006/relationships/slideLayout" Target="../slideLayouts/slideLayout34.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3" Type="http://schemas.openxmlformats.org/officeDocument/2006/relationships/slideLayout" Target="../slideLayouts/slideLayout30.xml"/><Relationship Id="rId2" Type="http://schemas.openxmlformats.org/officeDocument/2006/relationships/slideLayout" Target="../slideLayouts/slideLayout29.xml"/><Relationship Id="rId12" Type="http://schemas.openxmlformats.org/officeDocument/2006/relationships/theme" Target="../theme/theme3.xml"/><Relationship Id="rId11" Type="http://schemas.openxmlformats.org/officeDocument/2006/relationships/slideLayout" Target="../slideLayouts/slideLayout38.xml"/><Relationship Id="rId10" Type="http://schemas.openxmlformats.org/officeDocument/2006/relationships/slideLayout" Target="../slideLayouts/slideLayout37.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E299C925-B5FF-4638-8A0C-2C354DC74379}" type="datetimeFigureOut">
              <a:rPr lang="en-US" smtClean="0"/>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2438E26-BF8B-4032-A937-51326D9D9A4A}" type="slidenum">
              <a:rPr lang="en-US" altLang="en-US" smtClean="0"/>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3514A-4128-4BA6-9904-602923891FA1}" type="datetimeFigureOut">
              <a:rPr lang="en-US" smtClean="0"/>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496AB4-F776-4346-9DBA-6BB7CBA5724F}"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3514A-4128-4BA6-9904-602923891FA1}" type="datetimeFigureOut">
              <a:rPr lang="en-US">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496AB4-F776-4346-9DBA-6BB7CBA5724F}" type="slidenum">
              <a:rPr lang="en-US">
                <a:solidFill>
                  <a:prstClr val="black">
                    <a:tint val="75000"/>
                  </a:prstClr>
                </a:solidFill>
              </a:rPr>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image" Target="../media/image3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0.jpeg"/><Relationship Id="rId1" Type="http://schemas.openxmlformats.org/officeDocument/2006/relationships/image" Target="../media/image39.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3.xml"/><Relationship Id="rId4" Type="http://schemas.openxmlformats.org/officeDocument/2006/relationships/image" Target="../media/image3.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9" Type="http://schemas.openxmlformats.org/officeDocument/2006/relationships/image" Target="../media/image9.jpeg"/><Relationship Id="rId8" Type="http://schemas.openxmlformats.org/officeDocument/2006/relationships/slide" Target="slide6.xml"/><Relationship Id="rId7" Type="http://schemas.microsoft.com/office/2007/relationships/hdphoto" Target="../media/image8.wdp"/><Relationship Id="rId6" Type="http://schemas.openxmlformats.org/officeDocument/2006/relationships/image" Target="../media/image7.png"/><Relationship Id="rId5" Type="http://schemas.openxmlformats.org/officeDocument/2006/relationships/slide" Target="slide5.xml"/><Relationship Id="rId4" Type="http://schemas.microsoft.com/office/2007/relationships/hdphoto" Target="../media/image6.wdp"/><Relationship Id="rId3" Type="http://schemas.openxmlformats.org/officeDocument/2006/relationships/image" Target="../media/image5.png"/><Relationship Id="rId2" Type="http://schemas.openxmlformats.org/officeDocument/2006/relationships/slide" Target="slide4.xml"/><Relationship Id="rId19" Type="http://schemas.openxmlformats.org/officeDocument/2006/relationships/slideLayout" Target="../slideLayouts/slideLayout17.xml"/><Relationship Id="rId18" Type="http://schemas.openxmlformats.org/officeDocument/2006/relationships/slide" Target="slide10.xml"/><Relationship Id="rId17" Type="http://schemas.microsoft.com/office/2007/relationships/hdphoto" Target="../media/image14.wdp"/><Relationship Id="rId16" Type="http://schemas.openxmlformats.org/officeDocument/2006/relationships/image" Target="../media/image13.png"/><Relationship Id="rId15" Type="http://schemas.openxmlformats.org/officeDocument/2006/relationships/slide" Target="slide9.xml"/><Relationship Id="rId14" Type="http://schemas.openxmlformats.org/officeDocument/2006/relationships/image" Target="../media/image12.jpeg"/><Relationship Id="rId13" Type="http://schemas.openxmlformats.org/officeDocument/2006/relationships/slide" Target="slide8.xml"/><Relationship Id="rId12" Type="http://schemas.microsoft.com/office/2007/relationships/hdphoto" Target="../media/image11.wdp"/><Relationship Id="rId11" Type="http://schemas.openxmlformats.org/officeDocument/2006/relationships/image" Target="../media/image10.png"/><Relationship Id="rId10" Type="http://schemas.openxmlformats.org/officeDocument/2006/relationships/slide" Target="slide7.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9" Type="http://schemas.microsoft.com/office/2007/relationships/media" Target="../media/media3.mp3"/><Relationship Id="rId8" Type="http://schemas.openxmlformats.org/officeDocument/2006/relationships/audio" Target="../media/media3.mp3"/><Relationship Id="rId7" Type="http://schemas.openxmlformats.org/officeDocument/2006/relationships/image" Target="../media/image18.png"/><Relationship Id="rId6" Type="http://schemas.microsoft.com/office/2007/relationships/media" Target="../media/media2.mp3"/><Relationship Id="rId5" Type="http://schemas.openxmlformats.org/officeDocument/2006/relationships/audio" Target="../media/media2.mp3"/><Relationship Id="rId4" Type="http://schemas.microsoft.com/office/2007/relationships/hdphoto" Target="../media/image17.wdp"/><Relationship Id="rId3" Type="http://schemas.openxmlformats.org/officeDocument/2006/relationships/image" Target="../media/image16.png"/><Relationship Id="rId2" Type="http://schemas.openxmlformats.org/officeDocument/2006/relationships/slide" Target="slide3.xml"/><Relationship Id="rId14" Type="http://schemas.openxmlformats.org/officeDocument/2006/relationships/slideLayout" Target="../slideLayouts/slideLayout23.xml"/><Relationship Id="rId13" Type="http://schemas.openxmlformats.org/officeDocument/2006/relationships/audio" Target="../media/audio1.wav"/><Relationship Id="rId12" Type="http://schemas.openxmlformats.org/officeDocument/2006/relationships/image" Target="../media/image21.png"/><Relationship Id="rId11" Type="http://schemas.microsoft.com/office/2007/relationships/hdphoto" Target="../media/image20.wdp"/><Relationship Id="rId10" Type="http://schemas.openxmlformats.org/officeDocument/2006/relationships/image" Target="../media/image19.png"/><Relationship Id="rId1" Type="http://schemas.openxmlformats.org/officeDocument/2006/relationships/image" Target="../media/image15.jpeg"/></Relationships>
</file>

<file path=ppt/slides/_rels/slide5.xml.rels><?xml version="1.0" encoding="UTF-8" standalone="yes"?>
<Relationships xmlns="http://schemas.openxmlformats.org/package/2006/relationships"><Relationship Id="rId9" Type="http://schemas.openxmlformats.org/officeDocument/2006/relationships/slide" Target="slide3.xml"/><Relationship Id="rId8" Type="http://schemas.microsoft.com/office/2007/relationships/hdphoto" Target="../media/image20.wdp"/><Relationship Id="rId7" Type="http://schemas.openxmlformats.org/officeDocument/2006/relationships/image" Target="../media/image19.png"/><Relationship Id="rId6" Type="http://schemas.microsoft.com/office/2007/relationships/media" Target="../media/media3.mp3"/><Relationship Id="rId5" Type="http://schemas.openxmlformats.org/officeDocument/2006/relationships/audio" Target="../media/media3.mp3"/><Relationship Id="rId4" Type="http://schemas.openxmlformats.org/officeDocument/2006/relationships/image" Target="../media/image18.png"/><Relationship Id="rId3" Type="http://schemas.microsoft.com/office/2007/relationships/media" Target="../media/media2.mp3"/><Relationship Id="rId2" Type="http://schemas.openxmlformats.org/officeDocument/2006/relationships/audio" Target="../media/media2.mp3"/><Relationship Id="rId14" Type="http://schemas.openxmlformats.org/officeDocument/2006/relationships/slideLayout" Target="../slideLayouts/slideLayout34.xml"/><Relationship Id="rId13" Type="http://schemas.openxmlformats.org/officeDocument/2006/relationships/audio" Target="../media/audio1.wav"/><Relationship Id="rId12" Type="http://schemas.openxmlformats.org/officeDocument/2006/relationships/image" Target="../media/image21.png"/><Relationship Id="rId11" Type="http://schemas.microsoft.com/office/2007/relationships/hdphoto" Target="../media/image24.wdp"/><Relationship Id="rId10" Type="http://schemas.openxmlformats.org/officeDocument/2006/relationships/image" Target="../media/image23.png"/><Relationship Id="rId1" Type="http://schemas.openxmlformats.org/officeDocument/2006/relationships/image" Target="../media/image22.jpeg"/></Relationships>
</file>

<file path=ppt/slides/_rels/slide6.xml.rels><?xml version="1.0" encoding="UTF-8" standalone="yes"?>
<Relationships xmlns="http://schemas.openxmlformats.org/package/2006/relationships"><Relationship Id="rId9" Type="http://schemas.openxmlformats.org/officeDocument/2006/relationships/slide" Target="slide3.xml"/><Relationship Id="rId8" Type="http://schemas.microsoft.com/office/2007/relationships/hdphoto" Target="../media/image20.wdp"/><Relationship Id="rId7" Type="http://schemas.openxmlformats.org/officeDocument/2006/relationships/image" Target="../media/image19.png"/><Relationship Id="rId6" Type="http://schemas.microsoft.com/office/2007/relationships/media" Target="../media/media3.mp3"/><Relationship Id="rId5" Type="http://schemas.openxmlformats.org/officeDocument/2006/relationships/audio" Target="../media/media3.mp3"/><Relationship Id="rId4" Type="http://schemas.openxmlformats.org/officeDocument/2006/relationships/image" Target="../media/image18.png"/><Relationship Id="rId3" Type="http://schemas.microsoft.com/office/2007/relationships/media" Target="../media/media2.mp3"/><Relationship Id="rId2" Type="http://schemas.openxmlformats.org/officeDocument/2006/relationships/audio" Target="../media/media2.mp3"/><Relationship Id="rId13" Type="http://schemas.openxmlformats.org/officeDocument/2006/relationships/slideLayout" Target="../slideLayouts/slideLayout34.xml"/><Relationship Id="rId12" Type="http://schemas.openxmlformats.org/officeDocument/2006/relationships/audio" Target="../media/audio1.wav"/><Relationship Id="rId11" Type="http://schemas.openxmlformats.org/officeDocument/2006/relationships/image" Target="../media/image21.png"/><Relationship Id="rId10" Type="http://schemas.openxmlformats.org/officeDocument/2006/relationships/image" Target="../media/image26.jpeg"/><Relationship Id="rId1" Type="http://schemas.openxmlformats.org/officeDocument/2006/relationships/image" Target="../media/image25.jpeg"/></Relationships>
</file>

<file path=ppt/slides/_rels/slide7.xml.rels><?xml version="1.0" encoding="UTF-8" standalone="yes"?>
<Relationships xmlns="http://schemas.openxmlformats.org/package/2006/relationships"><Relationship Id="rId9" Type="http://schemas.openxmlformats.org/officeDocument/2006/relationships/slide" Target="slide3.xml"/><Relationship Id="rId8" Type="http://schemas.microsoft.com/office/2007/relationships/hdphoto" Target="../media/image20.wdp"/><Relationship Id="rId7" Type="http://schemas.openxmlformats.org/officeDocument/2006/relationships/image" Target="../media/image19.png"/><Relationship Id="rId6" Type="http://schemas.microsoft.com/office/2007/relationships/media" Target="../media/media3.mp3"/><Relationship Id="rId5" Type="http://schemas.openxmlformats.org/officeDocument/2006/relationships/audio" Target="../media/media3.mp3"/><Relationship Id="rId4" Type="http://schemas.openxmlformats.org/officeDocument/2006/relationships/image" Target="../media/image18.png"/><Relationship Id="rId3" Type="http://schemas.microsoft.com/office/2007/relationships/media" Target="../media/media2.mp3"/><Relationship Id="rId2" Type="http://schemas.openxmlformats.org/officeDocument/2006/relationships/audio" Target="../media/media2.mp3"/><Relationship Id="rId15" Type="http://schemas.openxmlformats.org/officeDocument/2006/relationships/slideLayout" Target="../slideLayouts/slideLayout34.xml"/><Relationship Id="rId14" Type="http://schemas.openxmlformats.org/officeDocument/2006/relationships/audio" Target="../media/audio1.wav"/><Relationship Id="rId13" Type="http://schemas.openxmlformats.org/officeDocument/2006/relationships/image" Target="../media/image30.png"/><Relationship Id="rId12" Type="http://schemas.openxmlformats.org/officeDocument/2006/relationships/image" Target="../media/image21.png"/><Relationship Id="rId11" Type="http://schemas.microsoft.com/office/2007/relationships/hdphoto" Target="../media/image29.wdp"/><Relationship Id="rId10" Type="http://schemas.openxmlformats.org/officeDocument/2006/relationships/image" Target="../media/image28.png"/><Relationship Id="rId1" Type="http://schemas.openxmlformats.org/officeDocument/2006/relationships/image" Target="../media/image27.jpeg"/></Relationships>
</file>

<file path=ppt/slides/_rels/slide8.xml.rels><?xml version="1.0" encoding="UTF-8" standalone="yes"?>
<Relationships xmlns="http://schemas.openxmlformats.org/package/2006/relationships"><Relationship Id="rId9" Type="http://schemas.openxmlformats.org/officeDocument/2006/relationships/slide" Target="slide3.xml"/><Relationship Id="rId8" Type="http://schemas.microsoft.com/office/2007/relationships/hdphoto" Target="../media/image20.wdp"/><Relationship Id="rId7" Type="http://schemas.openxmlformats.org/officeDocument/2006/relationships/image" Target="../media/image19.png"/><Relationship Id="rId6" Type="http://schemas.microsoft.com/office/2007/relationships/media" Target="../media/media3.mp3"/><Relationship Id="rId5" Type="http://schemas.openxmlformats.org/officeDocument/2006/relationships/audio" Target="../media/media3.mp3"/><Relationship Id="rId4" Type="http://schemas.openxmlformats.org/officeDocument/2006/relationships/image" Target="../media/image18.png"/><Relationship Id="rId3" Type="http://schemas.microsoft.com/office/2007/relationships/media" Target="../media/media2.mp3"/><Relationship Id="rId2" Type="http://schemas.openxmlformats.org/officeDocument/2006/relationships/audio" Target="../media/media2.mp3"/><Relationship Id="rId13" Type="http://schemas.openxmlformats.org/officeDocument/2006/relationships/slideLayout" Target="../slideLayouts/slideLayout34.xml"/><Relationship Id="rId12" Type="http://schemas.openxmlformats.org/officeDocument/2006/relationships/audio" Target="../media/audio1.wav"/><Relationship Id="rId11" Type="http://schemas.openxmlformats.org/officeDocument/2006/relationships/image" Target="../media/image21.png"/><Relationship Id="rId10" Type="http://schemas.openxmlformats.org/officeDocument/2006/relationships/image" Target="../media/image12.jpeg"/><Relationship Id="rId1" Type="http://schemas.openxmlformats.org/officeDocument/2006/relationships/image" Target="../media/image31.jpeg"/></Relationships>
</file>

<file path=ppt/slides/_rels/slide9.xml.rels><?xml version="1.0" encoding="UTF-8" standalone="yes"?>
<Relationships xmlns="http://schemas.openxmlformats.org/package/2006/relationships"><Relationship Id="rId9" Type="http://schemas.openxmlformats.org/officeDocument/2006/relationships/slide" Target="slide3.xml"/><Relationship Id="rId8" Type="http://schemas.microsoft.com/office/2007/relationships/hdphoto" Target="../media/image20.wdp"/><Relationship Id="rId7" Type="http://schemas.openxmlformats.org/officeDocument/2006/relationships/image" Target="../media/image19.png"/><Relationship Id="rId6" Type="http://schemas.microsoft.com/office/2007/relationships/media" Target="../media/media3.mp3"/><Relationship Id="rId5" Type="http://schemas.openxmlformats.org/officeDocument/2006/relationships/audio" Target="../media/media3.mp3"/><Relationship Id="rId4" Type="http://schemas.openxmlformats.org/officeDocument/2006/relationships/image" Target="../media/image18.png"/><Relationship Id="rId3" Type="http://schemas.microsoft.com/office/2007/relationships/media" Target="../media/media2.mp3"/><Relationship Id="rId2" Type="http://schemas.openxmlformats.org/officeDocument/2006/relationships/audio" Target="../media/media2.mp3"/><Relationship Id="rId14" Type="http://schemas.openxmlformats.org/officeDocument/2006/relationships/slideLayout" Target="../slideLayouts/slideLayout34.xml"/><Relationship Id="rId13" Type="http://schemas.openxmlformats.org/officeDocument/2006/relationships/audio" Target="../media/audio1.wav"/><Relationship Id="rId12" Type="http://schemas.openxmlformats.org/officeDocument/2006/relationships/image" Target="../media/image21.png"/><Relationship Id="rId11" Type="http://schemas.microsoft.com/office/2007/relationships/hdphoto" Target="../media/image34.wdp"/><Relationship Id="rId10" Type="http://schemas.openxmlformats.org/officeDocument/2006/relationships/image" Target="../media/image33.png"/><Relationship Id="rId1"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561" y="230697"/>
            <a:ext cx="11375471" cy="2185331"/>
          </a:xfrm>
        </p:spPr>
        <p:txBody>
          <a:bodyPr>
            <a:normAutofit fontScale="90000"/>
          </a:bodyPr>
          <a:lstStyle/>
          <a:p>
            <a:pPr algn="ctr"/>
            <a:r>
              <a:rPr lang="en-US" b="1" dirty="0">
                <a:solidFill>
                  <a:srgbClr val="FF0000"/>
                </a:solidFill>
                <a:latin typeface="Times New Roman" panose="02020603050405020304" pitchFamily="18" charset="0"/>
                <a:cs typeface="Times New Roman" panose="02020603050405020304" pitchFamily="18" charset="0"/>
              </a:rPr>
              <a:t> ÔN TẬP CHƯƠNG 6</a:t>
            </a:r>
            <a:br>
              <a:rPr lang="en-US" b="1" dirty="0">
                <a:solidFill>
                  <a:srgbClr val="FF0000"/>
                </a:solidFill>
                <a:latin typeface="Times New Roman" panose="02020603050405020304" pitchFamily="18" charset="0"/>
                <a:cs typeface="Times New Roman" panose="02020603050405020304" pitchFamily="18" charset="0"/>
              </a:rPr>
            </a:br>
            <a:r>
              <a:rPr lang="en-US" b="1" dirty="0">
                <a:solidFill>
                  <a:srgbClr val="FF0000"/>
                </a:solidFill>
                <a:latin typeface="Times New Roman" panose="02020603050405020304" pitchFamily="18" charset="0"/>
                <a:cs typeface="Times New Roman" panose="02020603050405020304" pitchFamily="18" charset="0"/>
              </a:rPr>
              <a:t>NAM CHÂM.TỪ TRƯỜNG.TỪ TR</a:t>
            </a:r>
            <a:r>
              <a:rPr lang="vi-VN" b="1" dirty="0">
                <a:solidFill>
                  <a:srgbClr val="FF0000"/>
                </a:solidFill>
                <a:latin typeface="Times New Roman" panose="02020603050405020304" pitchFamily="18" charset="0"/>
                <a:cs typeface="Times New Roman" panose="02020603050405020304" pitchFamily="18" charset="0"/>
              </a:rPr>
              <a:t>ƯỜNG TRÁI ĐẤT.</a:t>
            </a:r>
            <a:br>
              <a:rPr lang="vi-VN" b="1" dirty="0">
                <a:solidFill>
                  <a:srgbClr val="FF0000"/>
                </a:solidFill>
                <a:latin typeface="Times New Roman" panose="02020603050405020304" pitchFamily="18" charset="0"/>
                <a:cs typeface="Times New Roman" panose="02020603050405020304" pitchFamily="18" charset="0"/>
              </a:rPr>
            </a:br>
            <a:r>
              <a:rPr lang="vi-VN" b="1" dirty="0">
                <a:solidFill>
                  <a:srgbClr val="FF0000"/>
                </a:solidFill>
                <a:latin typeface="Times New Roman" panose="02020603050405020304" pitchFamily="18" charset="0"/>
                <a:cs typeface="Times New Roman" panose="02020603050405020304" pitchFamily="18" charset="0"/>
              </a:rPr>
              <a:t>NAM CHÂM ĐIỆN</a:t>
            </a:r>
            <a:br>
              <a:rPr lang="en-US" dirty="0">
                <a:solidFill>
                  <a:srgbClr val="FF0000"/>
                </a:solidFill>
                <a:latin typeface="Times New Roman" panose="02020603050405020304" pitchFamily="18" charset="0"/>
                <a:cs typeface="Times New Roman" panose="02020603050405020304" pitchFamily="18" charset="0"/>
              </a:rPr>
            </a:br>
            <a:endParaRPr lang="vi-VN" dirty="0"/>
          </a:p>
        </p:txBody>
      </p:sp>
      <p:pic>
        <p:nvPicPr>
          <p:cNvPr id="5"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 y="1611109"/>
            <a:ext cx="11719273" cy="487358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Rectangle 2"/>
          <p:cNvSpPr/>
          <p:nvPr/>
        </p:nvSpPr>
        <p:spPr>
          <a:xfrm>
            <a:off x="953589" y="6270171"/>
            <a:ext cx="992777" cy="3396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ST</a:t>
            </a:r>
            <a:endParaRPr lang="en-US" sz="20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4000" r="-4000"/>
          </a:stretch>
        </a:blipFill>
        <a:effectLst/>
      </p:bgPr>
    </p:bg>
    <p:spTree>
      <p:nvGrpSpPr>
        <p:cNvPr id="1" name=""/>
        <p:cNvGrpSpPr/>
        <p:nvPr/>
      </p:nvGrpSpPr>
      <p:grpSpPr>
        <a:xfrm>
          <a:off x="0" y="0"/>
          <a:ext cx="0" cy="0"/>
          <a:chOff x="0" y="0"/>
          <a:chExt cx="0" cy="0"/>
        </a:xfrm>
      </p:grpSpPr>
      <p:sp>
        <p:nvSpPr>
          <p:cNvPr id="3" name="Rounded Rectangle 2">
            <a:hlinkClick r:id="" action="ppaction://hlinkshowjump?jump=nextslide"/>
          </p:cNvPr>
          <p:cNvSpPr/>
          <p:nvPr/>
        </p:nvSpPr>
        <p:spPr>
          <a:xfrm>
            <a:off x="1761689" y="1905000"/>
            <a:ext cx="8481270" cy="2438400"/>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vi-VN" sz="4800" dirty="0">
                <a:solidFill>
                  <a:srgbClr val="FF0000"/>
                </a:solidFill>
                <a:latin typeface="Times New Roman" panose="02020603050405020304" pitchFamily="18" charset="0"/>
                <a:cs typeface="Times New Roman" panose="02020603050405020304" pitchFamily="18" charset="0"/>
              </a:rPr>
              <a:t>I. </a:t>
            </a:r>
            <a:r>
              <a:rPr lang="en-US" sz="4800" dirty="0">
                <a:solidFill>
                  <a:srgbClr val="FF0000"/>
                </a:solidFill>
                <a:latin typeface="Times New Roman" panose="02020603050405020304" pitchFamily="18" charset="0"/>
                <a:cs typeface="Times New Roman" panose="02020603050405020304" pitchFamily="18" charset="0"/>
              </a:rPr>
              <a:t>HỆ THỐNG HÓA KIẾN THỨC</a:t>
            </a:r>
            <a:endParaRPr lang="en-US" sz="4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637" y="1073021"/>
            <a:ext cx="11756041" cy="5691672"/>
          </a:xfrm>
        </p:spPr>
        <p:txBody>
          <a:bodyPr/>
          <a:lstStyle/>
          <a:p>
            <a:pPr marL="0" indent="0">
              <a:buNone/>
            </a:pPr>
            <a:r>
              <a:rPr lang="en-US" b="1" dirty="0">
                <a:solidFill>
                  <a:schemeClr val="tx1"/>
                </a:solidFill>
                <a:latin typeface="Times New Roman" panose="02020603050405020304" pitchFamily="18" charset="0"/>
                <a:cs typeface="Times New Roman" panose="02020603050405020304" pitchFamily="18" charset="0"/>
              </a:rPr>
              <a:t>I. HỆ THỐNG HÓA KIẾN THỨC</a:t>
            </a:r>
            <a:endParaRPr lang="en-US" b="1" dirty="0">
              <a:solidFill>
                <a:schemeClr val="tx1"/>
              </a:solidFill>
              <a:latin typeface="Times New Roman" panose="02020603050405020304" pitchFamily="18" charset="0"/>
              <a:cs typeface="Times New Roman" panose="02020603050405020304" pitchFamily="18" charset="0"/>
            </a:endParaRPr>
          </a:p>
          <a:p>
            <a:pPr marL="0" indent="0">
              <a:buNone/>
            </a:pPr>
            <a:r>
              <a:rPr lang="en-US" b="1" dirty="0" err="1">
                <a:solidFill>
                  <a:schemeClr val="tx1"/>
                </a:solidFill>
                <a:latin typeface="Times New Roman" panose="02020603050405020304" pitchFamily="18" charset="0"/>
                <a:cs typeface="Times New Roman" panose="02020603050405020304" pitchFamily="18" charset="0"/>
              </a:rPr>
              <a:t>Hoàn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thành</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sơ</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đồ</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sau</a:t>
            </a:r>
            <a:r>
              <a:rPr lang="en-US" b="1" dirty="0">
                <a:solidFill>
                  <a:schemeClr val="tx1"/>
                </a:solidFill>
                <a:latin typeface="Times New Roman" panose="02020603050405020304" pitchFamily="18" charset="0"/>
                <a:cs typeface="Times New Roman" panose="02020603050405020304" pitchFamily="18" charset="0"/>
              </a:rPr>
              <a:t> :</a:t>
            </a:r>
            <a:endParaRPr lang="en-US" b="1" dirty="0">
              <a:solidFill>
                <a:schemeClr val="tx1"/>
              </a:solidFill>
              <a:latin typeface="Times New Roman" panose="02020603050405020304" pitchFamily="18" charset="0"/>
              <a:cs typeface="Times New Roman" panose="02020603050405020304" pitchFamily="18" charset="0"/>
            </a:endParaRPr>
          </a:p>
          <a:p>
            <a:pPr marL="0" indent="0">
              <a:buNone/>
            </a:pP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677862" y="93307"/>
            <a:ext cx="11181345" cy="723332"/>
          </a:xfrm>
        </p:spPr>
        <p:txBody>
          <a:bodyPr>
            <a:normAutofit/>
          </a:bodyPr>
          <a:lstStyle/>
          <a:p>
            <a:pPr algn="ctr"/>
            <a:r>
              <a:rPr lang="en-US" b="1" dirty="0">
                <a:solidFill>
                  <a:srgbClr val="FF0000"/>
                </a:solidFill>
                <a:latin typeface="Times New Roman" panose="02020603050405020304" pitchFamily="18" charset="0"/>
                <a:cs typeface="Times New Roman" panose="02020603050405020304" pitchFamily="18" charset="0"/>
              </a:rPr>
              <a:t>ÔN TẬP CHƯƠNG 6</a:t>
            </a:r>
            <a:endParaRPr lang="en-US" dirty="0">
              <a:solidFill>
                <a:schemeClr val="tx2"/>
              </a:solidFill>
              <a:latin typeface="Times New Roman" panose="02020603050405020304" pitchFamily="18" charset="0"/>
              <a:cs typeface="Times New Roman" panose="02020603050405020304" pitchFamily="18" charset="0"/>
            </a:endParaRPr>
          </a:p>
        </p:txBody>
      </p:sp>
      <p:graphicFrame>
        <p:nvGraphicFramePr>
          <p:cNvPr id="5" name="Table 5"/>
          <p:cNvGraphicFramePr>
            <a:graphicFrameLocks noGrp="1"/>
          </p:cNvGraphicFramePr>
          <p:nvPr/>
        </p:nvGraphicFramePr>
        <p:xfrm>
          <a:off x="4555480" y="1261210"/>
          <a:ext cx="3686152" cy="940567"/>
        </p:xfrm>
        <a:graphic>
          <a:graphicData uri="http://schemas.openxmlformats.org/drawingml/2006/table">
            <a:tbl>
              <a:tblPr firstRow="1" bandRow="1">
                <a:tableStyleId>{E269D01E-BC32-4049-B463-5C60D7B0CCD2}</a:tableStyleId>
              </a:tblPr>
              <a:tblGrid>
                <a:gridCol w="3686152"/>
              </a:tblGrid>
              <a:tr h="940567">
                <a:tc>
                  <a:txBody>
                    <a:bodyPr/>
                    <a:lstStyle/>
                    <a:p>
                      <a:pPr algn="ctr"/>
                      <a:r>
                        <a:rPr lang="vi-VN" dirty="0"/>
                        <a:t>Nguồn</a:t>
                      </a:r>
                      <a:r>
                        <a:rPr lang="vi-VN" baseline="0" dirty="0"/>
                        <a:t> gốc từ trường</a:t>
                      </a:r>
                      <a:endParaRPr lang="vi-VN" baseline="0" dirty="0"/>
                    </a:p>
                    <a:p>
                      <a:pPr algn="ctr"/>
                      <a:r>
                        <a:rPr lang="vi-VN" baseline="0" dirty="0"/>
                        <a:t>...................................</a:t>
                      </a:r>
                      <a:endParaRPr lang="vi-VN" baseline="0" dirty="0"/>
                    </a:p>
                    <a:p>
                      <a:pPr algn="ctr"/>
                      <a:r>
                        <a:rPr lang="vi-VN" baseline="0" dirty="0"/>
                        <a:t>...................................</a:t>
                      </a:r>
                      <a:endParaRPr lang="en-US" dirty="0"/>
                    </a:p>
                  </a:txBody>
                  <a:tcPr/>
                </a:tc>
              </a:tr>
            </a:tbl>
          </a:graphicData>
        </a:graphic>
      </p:graphicFrame>
      <p:cxnSp>
        <p:nvCxnSpPr>
          <p:cNvPr id="7" name="Straight Connector 6"/>
          <p:cNvCxnSpPr/>
          <p:nvPr/>
        </p:nvCxnSpPr>
        <p:spPr>
          <a:xfrm>
            <a:off x="6326157" y="2230016"/>
            <a:ext cx="0" cy="351004"/>
          </a:xfrm>
          <a:prstGeom prst="line">
            <a:avLst/>
          </a:prstGeom>
          <a:ln w="28575"/>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895739" y="2621899"/>
            <a:ext cx="10263673"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895739" y="2621899"/>
            <a:ext cx="0" cy="419881"/>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5789185" y="2621899"/>
            <a:ext cx="0" cy="419881"/>
          </a:xfrm>
          <a:prstGeom prst="line">
            <a:avLst/>
          </a:prstGeom>
          <a:ln w="28575"/>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11162522" y="2659218"/>
            <a:ext cx="0" cy="419881"/>
          </a:xfrm>
          <a:prstGeom prst="line">
            <a:avLst/>
          </a:prstGeom>
          <a:ln w="28575"/>
        </p:spPr>
        <p:style>
          <a:lnRef idx="1">
            <a:schemeClr val="dk1"/>
          </a:lnRef>
          <a:fillRef idx="0">
            <a:schemeClr val="dk1"/>
          </a:fillRef>
          <a:effectRef idx="0">
            <a:schemeClr val="dk1"/>
          </a:effectRef>
          <a:fontRef idx="minor">
            <a:schemeClr val="tx1"/>
          </a:fontRef>
        </p:style>
      </p:cxnSp>
      <p:graphicFrame>
        <p:nvGraphicFramePr>
          <p:cNvPr id="21" name="Table 5"/>
          <p:cNvGraphicFramePr>
            <a:graphicFrameLocks noGrp="1"/>
          </p:cNvGraphicFramePr>
          <p:nvPr/>
        </p:nvGraphicFramePr>
        <p:xfrm>
          <a:off x="9350623" y="3152512"/>
          <a:ext cx="2841377" cy="1737360"/>
        </p:xfrm>
        <a:graphic>
          <a:graphicData uri="http://schemas.openxmlformats.org/drawingml/2006/table">
            <a:tbl>
              <a:tblPr firstRow="1" bandRow="1">
                <a:tableStyleId>{E269D01E-BC32-4049-B463-5C60D7B0CCD2}</a:tableStyleId>
              </a:tblPr>
              <a:tblGrid>
                <a:gridCol w="2841377"/>
              </a:tblGrid>
              <a:tr h="1611994">
                <a:tc>
                  <a:txBody>
                    <a:bodyPr/>
                    <a:lstStyle/>
                    <a:p>
                      <a:pPr algn="ctr"/>
                      <a:r>
                        <a:rPr lang="vi-VN" dirty="0"/>
                        <a:t>Một</a:t>
                      </a:r>
                      <a:r>
                        <a:rPr lang="vi-VN" baseline="0" dirty="0"/>
                        <a:t> số hiện tượng và ứng dụng</a:t>
                      </a:r>
                      <a:endParaRPr lang="vi-VN" baseline="0" dirty="0"/>
                    </a:p>
                    <a:p>
                      <a:pPr algn="ctr"/>
                      <a:endParaRPr lang="vi-VN" baseline="0" dirty="0"/>
                    </a:p>
                    <a:p>
                      <a:pPr algn="ctr"/>
                      <a:r>
                        <a:rPr lang="vi-VN" baseline="0" dirty="0"/>
                        <a:t>...............................</a:t>
                      </a:r>
                      <a:endParaRPr lang="vi-VN" baseline="0" dirty="0"/>
                    </a:p>
                    <a:p>
                      <a:pPr algn="ctr"/>
                      <a:r>
                        <a:rPr lang="vi-VN" baseline="0" dirty="0"/>
                        <a:t>..............................</a:t>
                      </a:r>
                      <a:endParaRPr lang="en-US" dirty="0"/>
                    </a:p>
                    <a:p>
                      <a:pPr algn="ctr"/>
                      <a:endParaRPr lang="en-US" dirty="0"/>
                    </a:p>
                  </a:txBody>
                  <a:tcPr/>
                </a:tc>
              </a:tr>
            </a:tbl>
          </a:graphicData>
        </a:graphic>
      </p:graphicFrame>
      <p:graphicFrame>
        <p:nvGraphicFramePr>
          <p:cNvPr id="25" name="Table 5"/>
          <p:cNvGraphicFramePr>
            <a:graphicFrameLocks noGrp="1"/>
          </p:cNvGraphicFramePr>
          <p:nvPr/>
        </p:nvGraphicFramePr>
        <p:xfrm>
          <a:off x="3890296" y="3041780"/>
          <a:ext cx="3797778" cy="1494691"/>
        </p:xfrm>
        <a:graphic>
          <a:graphicData uri="http://schemas.openxmlformats.org/drawingml/2006/table">
            <a:tbl>
              <a:tblPr firstRow="1" bandRow="1">
                <a:tableStyleId>{E269D01E-BC32-4049-B463-5C60D7B0CCD2}</a:tableStyleId>
              </a:tblPr>
              <a:tblGrid>
                <a:gridCol w="3797778"/>
              </a:tblGrid>
              <a:tr h="1494691">
                <a:tc>
                  <a:txBody>
                    <a:bodyPr/>
                    <a:lstStyle/>
                    <a:p>
                      <a:pPr algn="ctr"/>
                      <a:r>
                        <a:rPr lang="vi-VN" dirty="0"/>
                        <a:t>Biểu</a:t>
                      </a:r>
                      <a:r>
                        <a:rPr lang="vi-VN" baseline="0" dirty="0"/>
                        <a:t> diễn từ trường</a:t>
                      </a:r>
                      <a:endParaRPr lang="vi-VN" baseline="0" dirty="0"/>
                    </a:p>
                    <a:p>
                      <a:pPr algn="ctr"/>
                      <a:endParaRPr lang="vi-VN" baseline="0" dirty="0"/>
                    </a:p>
                    <a:p>
                      <a:pPr algn="ctr"/>
                      <a:r>
                        <a:rPr lang="vi-VN" baseline="0" dirty="0"/>
                        <a:t>.................................</a:t>
                      </a:r>
                      <a:endParaRPr lang="vi-VN" baseline="0" dirty="0"/>
                    </a:p>
                    <a:p>
                      <a:pPr algn="ctr"/>
                      <a:r>
                        <a:rPr lang="vi-VN" baseline="0" dirty="0"/>
                        <a:t>..................................</a:t>
                      </a:r>
                      <a:endParaRPr lang="en-US" dirty="0"/>
                    </a:p>
                    <a:p>
                      <a:pPr algn="ctr"/>
                      <a:endParaRPr lang="en-US" dirty="0"/>
                    </a:p>
                  </a:txBody>
                  <a:tcPr/>
                </a:tc>
              </a:tr>
            </a:tbl>
          </a:graphicData>
        </a:graphic>
      </p:graphicFrame>
      <p:graphicFrame>
        <p:nvGraphicFramePr>
          <p:cNvPr id="27" name="Table 5"/>
          <p:cNvGraphicFramePr>
            <a:graphicFrameLocks noGrp="1"/>
          </p:cNvGraphicFramePr>
          <p:nvPr/>
        </p:nvGraphicFramePr>
        <p:xfrm>
          <a:off x="205277" y="3046823"/>
          <a:ext cx="1508453" cy="1494694"/>
        </p:xfrm>
        <a:graphic>
          <a:graphicData uri="http://schemas.openxmlformats.org/drawingml/2006/table">
            <a:tbl>
              <a:tblPr firstRow="1" bandRow="1">
                <a:tableStyleId>{E269D01E-BC32-4049-B463-5C60D7B0CCD2}</a:tableStyleId>
              </a:tblPr>
              <a:tblGrid>
                <a:gridCol w="1508453"/>
              </a:tblGrid>
              <a:tr h="1494694">
                <a:tc>
                  <a:txBody>
                    <a:bodyPr/>
                    <a:lstStyle/>
                    <a:p>
                      <a:pPr algn="ctr"/>
                      <a:r>
                        <a:rPr lang="vi-VN" baseline="0" dirty="0"/>
                        <a:t>Tương tác</a:t>
                      </a:r>
                      <a:endParaRPr lang="vi-VN" baseline="0" dirty="0"/>
                    </a:p>
                    <a:p>
                      <a:pPr algn="ctr"/>
                      <a:endParaRPr lang="vi-VN" baseline="0" dirty="0"/>
                    </a:p>
                    <a:p>
                      <a:pPr algn="ctr"/>
                      <a:r>
                        <a:rPr lang="vi-VN" baseline="0" dirty="0"/>
                        <a:t>..................</a:t>
                      </a:r>
                      <a:endParaRPr lang="vi-VN" baseline="0" dirty="0"/>
                    </a:p>
                    <a:p>
                      <a:pPr algn="ctr"/>
                      <a:r>
                        <a:rPr lang="vi-VN" baseline="0" dirty="0"/>
                        <a:t>....................</a:t>
                      </a:r>
                      <a:endParaRPr lang="en-US" dirty="0"/>
                    </a:p>
                  </a:txBody>
                  <a:tcPr/>
                </a:tc>
              </a:tr>
            </a:tbl>
          </a:graphicData>
        </a:graphic>
      </p:graphicFrame>
    </p:spTree>
  </p:cSld>
  <p:clrMapOvr>
    <a:masterClrMapping/>
  </p:clrMapOvr>
  <p:transition spd="slow">
    <p:circl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Shape 714"/>
          <p:cNvPicPr/>
          <p:nvPr/>
        </p:nvPicPr>
        <p:blipFill>
          <a:blip r:embed="rId1"/>
          <a:stretch>
            <a:fillRect/>
          </a:stretch>
        </p:blipFill>
        <p:spPr>
          <a:xfrm>
            <a:off x="1378634" y="928467"/>
            <a:ext cx="9903655" cy="482521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hlinkClick r:id="" action="ppaction://hlinkshowjump?jump=nextslide"/>
          </p:cNvPr>
          <p:cNvSpPr/>
          <p:nvPr/>
        </p:nvSpPr>
        <p:spPr>
          <a:xfrm>
            <a:off x="1761689" y="1905000"/>
            <a:ext cx="8481270" cy="2438400"/>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II. </a:t>
            </a:r>
            <a:r>
              <a:rPr kumimoji="0" 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LUYỆN TẬP</a:t>
            </a:r>
            <a:endParaRPr kumimoji="0" lang="en-US"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4" name="Content Placeholder 2"/>
          <p:cNvSpPr txBox="1"/>
          <p:nvPr/>
        </p:nvSpPr>
        <p:spPr>
          <a:xfrm>
            <a:off x="162045" y="4600035"/>
            <a:ext cx="10764455" cy="1322540"/>
          </a:xfrm>
          <a:prstGeom prst="rect">
            <a:avLst/>
          </a:prstGeom>
        </p:spPr>
        <p:txBody>
          <a:bodyPr>
            <a:normAutofit/>
          </a:bodyPr>
          <a:lstStyle/>
          <a:p>
            <a:pPr marL="0" marR="0" lvl="0" indent="0" algn="l" defTabSz="457200" rtl="0" eaLnBrk="1" fontAlgn="auto" latinLnBrk="0" hangingPunct="1">
              <a:lnSpc>
                <a:spcPct val="107000"/>
              </a:lnSpc>
              <a:spcBef>
                <a:spcPts val="1000"/>
              </a:spcBef>
              <a:spcAft>
                <a:spcPts val="800"/>
              </a:spcAft>
              <a:buClr>
                <a:schemeClr val="accent1"/>
              </a:buClr>
              <a:buSzPct val="80000"/>
              <a:buFont typeface="Wingdings 3" charset="2"/>
              <a:buNone/>
              <a:defRPr/>
            </a:pPr>
            <a:r>
              <a:rPr kumimoji="0" lang="vi-VN" sz="3200" b="0" i="0" u="none" strike="noStrike" kern="1200" cap="none" spc="0" normalizeH="0" baseline="0" noProof="0" dirty="0">
                <a:ln>
                  <a:noFill/>
                </a:ln>
                <a:effectLst/>
                <a:uLnTx/>
                <a:uFillTx/>
                <a:latin typeface="+mn-lt"/>
                <a:ea typeface="+mn-ea"/>
                <a:cs typeface="+mn-cs"/>
              </a:rPr>
              <a:t>T</a:t>
            </a:r>
            <a:r>
              <a:rPr kumimoji="0" lang="en-US" sz="3200" b="0" i="0" u="none" strike="noStrike" kern="1200" cap="none" spc="0" normalizeH="0" baseline="0" noProof="0" dirty="0" err="1">
                <a:ln>
                  <a:noFill/>
                </a:ln>
                <a:effectLst/>
                <a:uLnTx/>
                <a:uFillTx/>
                <a:latin typeface="+mn-lt"/>
                <a:ea typeface="+mn-ea"/>
                <a:cs typeface="+mn-cs"/>
              </a:rPr>
              <a:t>hảo</a:t>
            </a:r>
            <a:r>
              <a:rPr kumimoji="0" lang="en-US" sz="3200" b="0" i="0" u="none" strike="noStrike" kern="1200" cap="none" spc="0" normalizeH="0" baseline="0" noProof="0" dirty="0">
                <a:ln>
                  <a:noFill/>
                </a:ln>
                <a:effectLst/>
                <a:uLnTx/>
                <a:uFillTx/>
                <a:latin typeface="+mn-lt"/>
                <a:ea typeface="+mn-ea"/>
                <a:cs typeface="+mn-cs"/>
              </a:rPr>
              <a:t> </a:t>
            </a:r>
            <a:r>
              <a:rPr kumimoji="0" lang="en-US" sz="3200" b="0" i="0" u="none" strike="noStrike" kern="1200" cap="none" spc="0" normalizeH="0" baseline="0" noProof="0" dirty="0" err="1">
                <a:ln>
                  <a:noFill/>
                </a:ln>
                <a:effectLst/>
                <a:uLnTx/>
                <a:uFillTx/>
                <a:latin typeface="+mn-lt"/>
                <a:ea typeface="+mn-ea"/>
                <a:cs typeface="+mn-cs"/>
              </a:rPr>
              <a:t>luận</a:t>
            </a:r>
            <a:r>
              <a:rPr kumimoji="0" lang="en-US" sz="3200" b="0" i="0" u="none" strike="noStrike" kern="1200" cap="none" spc="0" normalizeH="0" baseline="0" noProof="0" dirty="0">
                <a:ln>
                  <a:noFill/>
                </a:ln>
                <a:effectLst/>
                <a:uLnTx/>
                <a:uFillTx/>
                <a:latin typeface="+mn-lt"/>
                <a:ea typeface="+mn-ea"/>
                <a:cs typeface="+mn-cs"/>
              </a:rPr>
              <a:t> </a:t>
            </a:r>
            <a:r>
              <a:rPr kumimoji="0" lang="en-US" sz="3200" b="0" i="0" u="none" strike="noStrike" kern="1200" cap="none" spc="0" normalizeH="0" baseline="0" noProof="0" dirty="0" err="1">
                <a:ln>
                  <a:noFill/>
                </a:ln>
                <a:effectLst/>
                <a:uLnTx/>
                <a:uFillTx/>
                <a:latin typeface="+mn-lt"/>
                <a:ea typeface="+mn-ea"/>
                <a:cs typeface="+mn-cs"/>
              </a:rPr>
              <a:t>nhóm</a:t>
            </a:r>
            <a:r>
              <a:rPr kumimoji="0" lang="en-US" sz="3200" b="0" i="0" u="none" strike="noStrike" kern="1200" cap="none" spc="0" normalizeH="0" baseline="0" noProof="0" dirty="0">
                <a:ln>
                  <a:noFill/>
                </a:ln>
                <a:effectLst/>
                <a:uLnTx/>
                <a:uFillTx/>
                <a:latin typeface="+mn-lt"/>
                <a:ea typeface="+mn-ea"/>
                <a:cs typeface="+mn-cs"/>
              </a:rPr>
              <a:t> </a:t>
            </a:r>
            <a:r>
              <a:rPr kumimoji="0" lang="en-US" sz="3200" b="0" i="0" u="none" strike="noStrike" kern="1200" cap="none" spc="0" normalizeH="0" baseline="0" noProof="0" dirty="0" err="1">
                <a:ln>
                  <a:noFill/>
                </a:ln>
                <a:effectLst/>
                <a:uLnTx/>
                <a:uFillTx/>
                <a:latin typeface="+mn-lt"/>
                <a:ea typeface="+mn-ea"/>
                <a:cs typeface="+mn-cs"/>
              </a:rPr>
              <a:t>đôi</a:t>
            </a:r>
            <a:r>
              <a:rPr kumimoji="0" lang="en-US" sz="3200" b="0" i="0" u="none" strike="noStrike" kern="1200" cap="none" spc="0" normalizeH="0" baseline="0" noProof="0" dirty="0">
                <a:ln>
                  <a:noFill/>
                </a:ln>
                <a:effectLst/>
                <a:uLnTx/>
                <a:uFillTx/>
                <a:latin typeface="+mn-lt"/>
                <a:ea typeface="+mn-ea"/>
                <a:cs typeface="+mn-cs"/>
              </a:rPr>
              <a:t>, </a:t>
            </a:r>
            <a:r>
              <a:rPr kumimoji="0" lang="en-US" sz="3200" b="0" i="0" u="none" strike="noStrike" kern="1200" cap="none" spc="0" normalizeH="0" baseline="0" noProof="0" dirty="0" err="1">
                <a:ln>
                  <a:noFill/>
                </a:ln>
                <a:effectLst/>
                <a:uLnTx/>
                <a:uFillTx/>
                <a:latin typeface="+mn-lt"/>
                <a:ea typeface="+mn-ea"/>
                <a:cs typeface="+mn-cs"/>
              </a:rPr>
              <a:t>hoàn</a:t>
            </a:r>
            <a:r>
              <a:rPr kumimoji="0" lang="en-US" sz="3200" b="0" i="0" u="none" strike="noStrike" kern="1200" cap="none" spc="0" normalizeH="0" baseline="0" noProof="0" dirty="0">
                <a:ln>
                  <a:noFill/>
                </a:ln>
                <a:effectLst/>
                <a:uLnTx/>
                <a:uFillTx/>
                <a:latin typeface="+mn-lt"/>
                <a:ea typeface="+mn-ea"/>
                <a:cs typeface="+mn-cs"/>
              </a:rPr>
              <a:t> </a:t>
            </a:r>
            <a:r>
              <a:rPr kumimoji="0" lang="en-US" sz="3200" b="0" i="0" u="none" strike="noStrike" kern="1200" cap="none" spc="0" normalizeH="0" baseline="0" noProof="0" dirty="0" err="1">
                <a:ln>
                  <a:noFill/>
                </a:ln>
                <a:effectLst/>
                <a:uLnTx/>
                <a:uFillTx/>
                <a:latin typeface="+mn-lt"/>
                <a:ea typeface="+mn-ea"/>
                <a:cs typeface="+mn-cs"/>
              </a:rPr>
              <a:t>thành</a:t>
            </a:r>
            <a:r>
              <a:rPr kumimoji="0" lang="en-US" sz="3200" b="0" i="0" u="none" strike="noStrike" kern="1200" cap="none" spc="0" normalizeH="0" baseline="0" noProof="0" dirty="0">
                <a:ln>
                  <a:noFill/>
                </a:ln>
                <a:effectLst/>
                <a:uLnTx/>
                <a:uFillTx/>
                <a:latin typeface="+mn-lt"/>
                <a:ea typeface="+mn-ea"/>
                <a:cs typeface="+mn-cs"/>
              </a:rPr>
              <a:t> </a:t>
            </a:r>
            <a:r>
              <a:rPr kumimoji="0" lang="en-US" sz="3200" b="0" i="0" u="none" strike="noStrike" kern="1200" cap="none" spc="0" normalizeH="0" baseline="0" noProof="0" dirty="0" err="1">
                <a:ln>
                  <a:noFill/>
                </a:ln>
                <a:effectLst/>
                <a:uLnTx/>
                <a:uFillTx/>
                <a:latin typeface="+mn-lt"/>
                <a:ea typeface="+mn-ea"/>
                <a:cs typeface="+mn-cs"/>
              </a:rPr>
              <a:t>các</a:t>
            </a:r>
            <a:r>
              <a:rPr kumimoji="0" lang="en-US" sz="3200" b="0" i="0" u="none" strike="noStrike" kern="1200" cap="none" spc="0" normalizeH="0" baseline="0" noProof="0" dirty="0">
                <a:ln>
                  <a:noFill/>
                </a:ln>
                <a:effectLst/>
                <a:uLnTx/>
                <a:uFillTx/>
                <a:latin typeface="+mn-lt"/>
                <a:ea typeface="+mn-ea"/>
                <a:cs typeface="+mn-cs"/>
              </a:rPr>
              <a:t> </a:t>
            </a:r>
            <a:r>
              <a:rPr kumimoji="0" lang="en-US" sz="3200" b="0" i="0" u="none" strike="noStrike" kern="1200" cap="none" spc="0" normalizeH="0" baseline="0" noProof="0" dirty="0" err="1">
                <a:ln>
                  <a:noFill/>
                </a:ln>
                <a:effectLst/>
                <a:uLnTx/>
                <a:uFillTx/>
                <a:latin typeface="+mn-lt"/>
                <a:ea typeface="+mn-ea"/>
                <a:cs typeface="+mn-cs"/>
              </a:rPr>
              <a:t>bài</a:t>
            </a:r>
            <a:r>
              <a:rPr kumimoji="0" lang="en-US" sz="3200" b="0" i="0" u="none" strike="noStrike" kern="1200" cap="none" spc="0" normalizeH="0" baseline="0" noProof="0" dirty="0">
                <a:ln>
                  <a:noFill/>
                </a:ln>
                <a:effectLst/>
                <a:uLnTx/>
                <a:uFillTx/>
                <a:latin typeface="+mn-lt"/>
                <a:ea typeface="+mn-ea"/>
                <a:cs typeface="+mn-cs"/>
              </a:rPr>
              <a:t> </a:t>
            </a:r>
            <a:r>
              <a:rPr kumimoji="0" lang="en-US" sz="3200" b="0" i="0" u="none" strike="noStrike" kern="1200" cap="none" spc="0" normalizeH="0" baseline="0" noProof="0" dirty="0" err="1">
                <a:ln>
                  <a:noFill/>
                </a:ln>
                <a:effectLst/>
                <a:uLnTx/>
                <a:uFillTx/>
                <a:latin typeface="+mn-lt"/>
                <a:ea typeface="+mn-ea"/>
                <a:cs typeface="+mn-cs"/>
              </a:rPr>
              <a:t>tập</a:t>
            </a:r>
            <a:r>
              <a:rPr kumimoji="0" lang="en-US" sz="3200" b="0" i="0" u="none" strike="noStrike" kern="1200" cap="none" spc="0" normalizeH="0" baseline="0" noProof="0" dirty="0">
                <a:ln>
                  <a:noFill/>
                </a:ln>
                <a:effectLst/>
                <a:uLnTx/>
                <a:uFillTx/>
                <a:latin typeface="+mn-lt"/>
                <a:ea typeface="+mn-ea"/>
                <a:cs typeface="+mn-cs"/>
              </a:rPr>
              <a:t> </a:t>
            </a:r>
            <a:r>
              <a:rPr kumimoji="0" lang="vi-VN" sz="3200" b="0" i="0" u="none" strike="noStrike" kern="1200" cap="none" spc="0" normalizeH="0" baseline="0" noProof="0" dirty="0">
                <a:ln>
                  <a:noFill/>
                </a:ln>
                <a:effectLst/>
                <a:uLnTx/>
                <a:uFillTx/>
                <a:latin typeface="+mn-lt"/>
                <a:ea typeface="+mn-ea"/>
                <a:cs typeface="+mn-cs"/>
              </a:rPr>
              <a:t>ở PHT trong 10 phút.</a:t>
            </a:r>
            <a:r>
              <a:rPr kumimoji="0" lang="en-US" sz="32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32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l" defTabSz="457200" rtl="0" eaLnBrk="1" fontAlgn="auto" latinLnBrk="0" hangingPunct="1">
              <a:lnSpc>
                <a:spcPct val="107000"/>
              </a:lnSpc>
              <a:spcBef>
                <a:spcPts val="1000"/>
              </a:spcBef>
              <a:spcAft>
                <a:spcPts val="800"/>
              </a:spcAft>
              <a:buClr>
                <a:schemeClr val="accent1"/>
              </a:buClr>
              <a:buSzPct val="80000"/>
              <a:buFont typeface="Wingdings 3" charset="2"/>
              <a:buChar char=""/>
              <a:defRPr/>
            </a:pPr>
            <a:endParaRPr kumimoji="0" lang="en-US" sz="1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defRPr/>
            </a:pPr>
            <a:endParaRPr kumimoji="0" lang="en-US" sz="1800" b="0" i="0" u="none" strike="noStrike" kern="1200" cap="none" spc="0" normalizeH="0" baseline="0" noProof="0" dirty="0">
              <a:ln>
                <a:noFill/>
              </a:ln>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57351" y="15482"/>
            <a:ext cx="7276830" cy="271035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black"/>
              </a:solidFill>
              <a:latin typeface="Calibri" panose="020F0502020204030204"/>
            </a:endParaRPr>
          </a:p>
        </p:txBody>
      </p:sp>
      <p:sp>
        <p:nvSpPr>
          <p:cNvPr id="3" name="TextBox 2"/>
          <p:cNvSpPr txBox="1"/>
          <p:nvPr/>
        </p:nvSpPr>
        <p:spPr>
          <a:xfrm>
            <a:off x="2057400" y="0"/>
            <a:ext cx="7277100" cy="2677656"/>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1. Những vật làm bằng các vật liệu nào sau đây sẽ tương tác từ trường với nam châm?</a:t>
            </a:r>
            <a:endParaRPr lang="vi-VN"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A. Sắt, thép, nhôm.</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B. Sắt, nhôm, nhựa.</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C. Sắt, thép, niken.</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D. Vàng, bạc, thép.</a:t>
            </a:r>
            <a:endParaRPr lang="vi-VN" sz="28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571750" y="4169118"/>
            <a:ext cx="16764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 </a:t>
            </a:r>
            <a:r>
              <a:rPr lang="en-US" sz="3200" dirty="0" err="1">
                <a:solidFill>
                  <a:prstClr val="black"/>
                </a:solidFill>
                <a:latin typeface="Times New Roman" panose="02020603050405020304" pitchFamily="18" charset="0"/>
                <a:cs typeface="Times New Roman" panose="02020603050405020304" pitchFamily="18" charset="0"/>
              </a:rPr>
              <a:t>Đúng</a:t>
            </a:r>
            <a:r>
              <a:rPr lang="en-US" sz="3200" dirty="0">
                <a:solidFill>
                  <a:prstClr val="black"/>
                </a:solidFill>
                <a:latin typeface="Times New Roman" panose="02020603050405020304" pitchFamily="18" charset="0"/>
                <a:cs typeface="Times New Roman" panose="02020603050405020304" pitchFamily="18" charset="0"/>
              </a:rPr>
              <a:t> </a:t>
            </a:r>
            <a:endParaRPr lang="en-US" sz="3200" dirty="0">
              <a:solidFill>
                <a:prstClr val="black"/>
              </a:solidFill>
              <a:latin typeface="Times New Roman" panose="02020603050405020304" pitchFamily="18" charset="0"/>
              <a:cs typeface="Times New Roman" panose="02020603050405020304" pitchFamily="18" charset="0"/>
            </a:endParaRPr>
          </a:p>
        </p:txBody>
      </p:sp>
      <p:pic>
        <p:nvPicPr>
          <p:cNvPr id="26" name="Picture 2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297330" y="335792"/>
            <a:ext cx="1370670" cy="13663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045" y="1111171"/>
            <a:ext cx="12029955" cy="4930192"/>
          </a:xfrm>
        </p:spPr>
        <p:txBody>
          <a:bodyPr>
            <a:normAutofit fontScale="85000" lnSpcReduction="20000"/>
          </a:bodyPr>
          <a:lstStyle/>
          <a:p>
            <a:pPr marL="0" indent="0">
              <a:lnSpc>
                <a:spcPct val="107000"/>
              </a:lnSpc>
              <a:spcAft>
                <a:spcPts val="800"/>
              </a:spcAft>
              <a:buNone/>
            </a:pPr>
            <a:r>
              <a:rPr lang="vi-VN" sz="3200" b="1" dirty="0">
                <a:solidFill>
                  <a:srgbClr val="0070C0"/>
                </a:solidFill>
              </a:rPr>
              <a:t>2:</a:t>
            </a:r>
            <a:r>
              <a:rPr lang="vi-VN" sz="3200" dirty="0">
                <a:solidFill>
                  <a:srgbClr val="0070C0"/>
                </a:solidFill>
              </a:rPr>
              <a:t> Hãy chỉ rõ tương tác giữa các nam châm trong hình dưới đây:</a:t>
            </a:r>
            <a:endParaRPr lang="vi-VN" sz="3200" dirty="0">
              <a:solidFill>
                <a:srgbClr val="0070C0"/>
              </a:solidFill>
            </a:endParaRPr>
          </a:p>
          <a:p>
            <a:pPr marL="0" indent="0">
              <a:lnSpc>
                <a:spcPct val="107000"/>
              </a:lnSpc>
              <a:spcAft>
                <a:spcPts val="800"/>
              </a:spcAft>
              <a:buNone/>
            </a:pPr>
            <a:endPar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ctr">
              <a:lnSpc>
                <a:spcPct val="107000"/>
              </a:lnSpc>
              <a:spcAft>
                <a:spcPts val="800"/>
              </a:spcAft>
              <a:buNone/>
            </a:pPr>
            <a:endPar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ctr">
              <a:lnSpc>
                <a:spcPct val="107000"/>
              </a:lnSpc>
              <a:spcAft>
                <a:spcPts val="800"/>
              </a:spcAft>
              <a:buNone/>
            </a:pPr>
            <a:endParaRPr lang="vi-VN" sz="2800" dirty="0"/>
          </a:p>
          <a:p>
            <a:pPr marL="0" indent="0" algn="just">
              <a:lnSpc>
                <a:spcPct val="107000"/>
              </a:lnSpc>
              <a:spcAft>
                <a:spcPts val="800"/>
              </a:spcAft>
              <a:buNone/>
            </a:pPr>
            <a:r>
              <a:rPr lang="vi-VN" sz="2800" dirty="0"/>
              <a:t>                                    A.                  B.                  C.                    D.</a:t>
            </a:r>
            <a:endParaRPr lang="en-US" sz="2800" dirty="0"/>
          </a:p>
          <a:p>
            <a:pPr marL="0" indent="0" algn="ctr">
              <a:lnSpc>
                <a:spcPct val="107000"/>
              </a:lnSpc>
              <a:spcAft>
                <a:spcPts val="800"/>
              </a:spcAft>
              <a:buNone/>
            </a:pPr>
            <a:endPar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ctr">
              <a:lnSpc>
                <a:spcPct val="107000"/>
              </a:lnSpc>
              <a:spcAft>
                <a:spcPts val="800"/>
              </a:spcAft>
              <a:buNone/>
            </a:pP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Đáp</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án</a:t>
            </a:r>
            <a:endPar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0"/>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solidFill>
                  <a:schemeClr val="tx1"/>
                </a:solidFill>
              </a:rPr>
              <a:t>A: </a:t>
            </a:r>
            <a:r>
              <a:rPr lang="en-US" sz="3200" dirty="0" err="1">
                <a:solidFill>
                  <a:schemeClr val="tx1"/>
                </a:solidFill>
              </a:rPr>
              <a:t>đẩy</a:t>
            </a:r>
            <a:r>
              <a:rPr lang="en-US" sz="3200" dirty="0">
                <a:solidFill>
                  <a:schemeClr val="tx1"/>
                </a:solidFill>
              </a:rPr>
              <a:t>; B, </a:t>
            </a:r>
            <a:r>
              <a:rPr lang="vi-VN" sz="3200" dirty="0">
                <a:solidFill>
                  <a:schemeClr val="tx1"/>
                </a:solidFill>
              </a:rPr>
              <a:t>C</a:t>
            </a:r>
            <a:r>
              <a:rPr lang="en-US" sz="3200" dirty="0">
                <a:solidFill>
                  <a:schemeClr val="tx1"/>
                </a:solidFill>
              </a:rPr>
              <a:t>, D: </a:t>
            </a:r>
            <a:r>
              <a:rPr lang="en-US" sz="3200" dirty="0" err="1">
                <a:solidFill>
                  <a:schemeClr val="tx1"/>
                </a:solidFill>
              </a:rPr>
              <a:t>hút</a:t>
            </a:r>
            <a:endParaRPr lang="en-US" sz="3200" dirty="0">
              <a:solidFill>
                <a:schemeClr val="tx1"/>
              </a:solidFill>
            </a:endParaRPr>
          </a:p>
          <a:p>
            <a:r>
              <a:rPr lang="vi-VN" sz="2400" dirty="0"/>
              <a:t> </a:t>
            </a:r>
            <a:endParaRPr lang="en-US" sz="2400" dirty="0"/>
          </a:p>
          <a:p>
            <a:endParaRPr lang="vi-VN" sz="3200" dirty="0">
              <a:latin typeface="Times New Roman" panose="02020603050405020304" pitchFamily="18" charset="0"/>
              <a:cs typeface="Times New Roman" panose="02020603050405020304" pitchFamily="18" charset="0"/>
            </a:endParaRPr>
          </a:p>
          <a:p>
            <a:pPr>
              <a:lnSpc>
                <a:spcPct val="107000"/>
              </a:lnSpc>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Shape 718"/>
          <p:cNvPicPr/>
          <p:nvPr/>
        </p:nvPicPr>
        <p:blipFill>
          <a:blip r:embed="rId1"/>
          <a:stretch>
            <a:fillRect/>
          </a:stretch>
        </p:blipFill>
        <p:spPr>
          <a:xfrm>
            <a:off x="2057401" y="1905000"/>
            <a:ext cx="7312108" cy="1066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621" y="914400"/>
            <a:ext cx="11667280" cy="5729467"/>
          </a:xfrm>
        </p:spPr>
        <p:txBody>
          <a:bodyPr>
            <a:normAutofit/>
          </a:bodyPr>
          <a:lstStyle/>
          <a:p>
            <a:pPr marL="0" indent="0">
              <a:lnSpc>
                <a:spcPct val="107000"/>
              </a:lnSpc>
              <a:spcAft>
                <a:spcPts val="800"/>
              </a:spcAft>
              <a:buNone/>
            </a:pPr>
            <a:r>
              <a:rPr lang="vi-VN"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Quan sát từ phổ của một hệ nam châm sau đây,</a:t>
            </a:r>
            <a:endPar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em hãy cho biết:</a:t>
            </a:r>
            <a:endPar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lvl="0">
              <a:buNone/>
            </a:pP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Các</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cực</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nam</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châm</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lvl="0">
              <a:buNone/>
            </a:pP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b)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Hệ</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nam</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châm</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này</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bao</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nhiêu</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cực</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br>
              <a:rPr lang="vi-VN" sz="3200" dirty="0">
                <a:solidFill>
                  <a:srgbClr val="0070C0"/>
                </a:solidFill>
              </a:rPr>
            </a:b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7000"/>
              </a:lnSpc>
              <a:spcAft>
                <a:spcPts val="800"/>
              </a:spcAft>
              <a:buNone/>
            </a:pP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Đáp</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án</a:t>
            </a:r>
            <a:endParaRPr lang="vi-VN"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ct val="107000"/>
              </a:lnSpc>
              <a:spcAft>
                <a:spcPts val="800"/>
              </a:spcAft>
              <a:buNone/>
            </a:pP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8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cực</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7000"/>
              </a:lnSpc>
              <a:spcAft>
                <a:spcPts val="800"/>
              </a:spcAft>
              <a:buNone/>
            </a:pPr>
            <a:endPar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Shape 724"/>
          <p:cNvPicPr/>
          <p:nvPr/>
        </p:nvPicPr>
        <p:blipFill>
          <a:blip r:embed="rId1"/>
          <a:stretch>
            <a:fillRect/>
          </a:stretch>
        </p:blipFill>
        <p:spPr>
          <a:xfrm>
            <a:off x="8453688" y="1714501"/>
            <a:ext cx="2938212" cy="287153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815" y="844953"/>
            <a:ext cx="11516810" cy="5636870"/>
          </a:xfrm>
        </p:spPr>
        <p:txBody>
          <a:bodyPr>
            <a:normAutofit lnSpcReduction="10000"/>
          </a:bodyPr>
          <a:lstStyle/>
          <a:p>
            <a:pPr>
              <a:buNone/>
            </a:pPr>
            <a:r>
              <a:rPr lang="vi-VN"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4. </a:t>
            </a:r>
            <a:r>
              <a:rPr lang="en-US"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Cho </a:t>
            </a:r>
            <a:r>
              <a:rPr lang="en-US" sz="31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1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tương</a:t>
            </a:r>
            <a:r>
              <a:rPr lang="en-US"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1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tác</a:t>
            </a:r>
            <a:r>
              <a:rPr lang="en-US"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1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giữa</a:t>
            </a:r>
            <a:r>
              <a:rPr lang="en-US"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1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các</a:t>
            </a:r>
            <a:r>
              <a:rPr lang="en-US"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1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cực</a:t>
            </a:r>
            <a:r>
              <a:rPr lang="en-US"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1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1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các</a:t>
            </a:r>
            <a:r>
              <a:rPr lang="en-US"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1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nam</a:t>
            </a:r>
            <a:r>
              <a:rPr lang="en-US"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1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châm</a:t>
            </a:r>
            <a:r>
              <a:rPr lang="en-US"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1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như</a:t>
            </a:r>
            <a:r>
              <a:rPr lang="en-US"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1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sau</a:t>
            </a:r>
            <a:r>
              <a:rPr lang="en-US"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endParaRPr lang="en-US"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lvl="0">
              <a:buNone/>
            </a:pPr>
            <a:r>
              <a:rPr lang="vi-VN"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1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cực</a:t>
            </a:r>
            <a:r>
              <a:rPr lang="en-US"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 </a:t>
            </a:r>
            <a:r>
              <a:rPr lang="en-US" sz="31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a:t>
            </a:r>
            <a:r>
              <a:rPr lang="en-US"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1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cực</a:t>
            </a:r>
            <a:r>
              <a:rPr lang="en-US"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B </a:t>
            </a:r>
            <a:r>
              <a:rPr lang="en-US" sz="31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đẩy</a:t>
            </a:r>
            <a:r>
              <a:rPr lang="en-US"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1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nhau</a:t>
            </a:r>
            <a:r>
              <a:rPr lang="en-US"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endParaRPr lang="en-US"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lvl="0">
              <a:buNone/>
            </a:pPr>
            <a:r>
              <a:rPr lang="vi-VN"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1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cực</a:t>
            </a:r>
            <a:r>
              <a:rPr lang="en-US"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B </a:t>
            </a:r>
            <a:r>
              <a:rPr lang="en-US" sz="31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a:t>
            </a:r>
            <a:r>
              <a:rPr lang="en-US"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1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cực</a:t>
            </a:r>
            <a:r>
              <a:rPr lang="en-US"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c </a:t>
            </a:r>
            <a:r>
              <a:rPr lang="en-US" sz="31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hút</a:t>
            </a:r>
            <a:r>
              <a:rPr lang="en-US"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1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nhau</a:t>
            </a:r>
            <a:r>
              <a:rPr lang="en-US"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endParaRPr lang="en-US"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lvl="0">
              <a:buNone/>
            </a:pPr>
            <a:r>
              <a:rPr lang="vi-VN"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1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cực</a:t>
            </a:r>
            <a:r>
              <a:rPr lang="en-US"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a:t>
            </a:r>
            <a:r>
              <a:rPr lang="en-US"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1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a:t>
            </a:r>
            <a:r>
              <a:rPr lang="en-US"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1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cực</a:t>
            </a:r>
            <a:r>
              <a:rPr lang="en-US"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D </a:t>
            </a:r>
            <a:r>
              <a:rPr lang="en-US" sz="31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đẩy</a:t>
            </a:r>
            <a:r>
              <a:rPr lang="en-US"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1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nhau</a:t>
            </a:r>
            <a:r>
              <a:rPr lang="en-US"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endParaRPr lang="en-US"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buNone/>
            </a:pPr>
            <a:r>
              <a:rPr lang="vi-VN"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Cho </a:t>
            </a:r>
            <a:r>
              <a:rPr lang="en-US" sz="31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 </a:t>
            </a:r>
            <a:r>
              <a:rPr lang="en-US" sz="31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là</a:t>
            </a:r>
            <a:r>
              <a:rPr lang="en-US"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1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cực</a:t>
            </a:r>
            <a:r>
              <a:rPr lang="en-US"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Nam, </a:t>
            </a:r>
            <a:r>
              <a:rPr lang="en-US" sz="31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hãy</a:t>
            </a:r>
            <a:r>
              <a:rPr lang="en-US"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1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xác</a:t>
            </a:r>
            <a:r>
              <a:rPr lang="en-US"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1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1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tên</a:t>
            </a:r>
            <a:r>
              <a:rPr lang="en-US"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1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các</a:t>
            </a:r>
            <a:r>
              <a:rPr lang="en-US"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1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cực</a:t>
            </a:r>
            <a:r>
              <a:rPr lang="en-US"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B, </a:t>
            </a:r>
            <a:r>
              <a:rPr lang="vi-VN"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a:t>
            </a:r>
            <a:r>
              <a:rPr lang="en-US"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1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D.Từđó</a:t>
            </a:r>
            <a:r>
              <a:rPr lang="en-US"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1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hãy</a:t>
            </a:r>
            <a:r>
              <a:rPr lang="en-US"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1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xác</a:t>
            </a:r>
            <a:r>
              <a:rPr lang="en-US"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1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1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lực</a:t>
            </a:r>
            <a:r>
              <a:rPr lang="en-US"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1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tương</a:t>
            </a:r>
            <a:r>
              <a:rPr lang="en-US"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1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tác</a:t>
            </a:r>
            <a:r>
              <a:rPr lang="en-US"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1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giữa</a:t>
            </a:r>
            <a:r>
              <a:rPr lang="en-US"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1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các</a:t>
            </a:r>
            <a:r>
              <a:rPr lang="en-US"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1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cực</a:t>
            </a:r>
            <a:r>
              <a:rPr lang="en-US"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D </a:t>
            </a:r>
            <a:r>
              <a:rPr lang="en-US" sz="31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a:t>
            </a:r>
            <a:r>
              <a:rPr lang="en-US"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B, </a:t>
            </a:r>
            <a:r>
              <a:rPr lang="vi-VN"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a:t>
            </a:r>
            <a:r>
              <a:rPr lang="en-US"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1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a:t>
            </a:r>
            <a:r>
              <a:rPr lang="en-US"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a:t>
            </a:r>
            <a:endParaRPr lang="en-US" sz="31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Đáp</a:t>
            </a:r>
            <a:r>
              <a:rPr 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án</a:t>
            </a:r>
            <a:endParaRPr lang="en-US"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lvl="0">
              <a:buNone/>
            </a:pPr>
            <a:r>
              <a:rPr lang="vi-VN" sz="2700" dirty="0">
                <a:solidFill>
                  <a:schemeClr val="tx1"/>
                </a:solidFill>
              </a:rPr>
              <a:t>- </a:t>
            </a:r>
            <a:r>
              <a:rPr lang="fr-FR" sz="2700" dirty="0">
                <a:solidFill>
                  <a:schemeClr val="tx1"/>
                </a:solidFill>
              </a:rPr>
              <a:t>B là </a:t>
            </a:r>
            <a:r>
              <a:rPr lang="fr-FR" sz="2700" dirty="0" err="1">
                <a:solidFill>
                  <a:schemeClr val="tx1"/>
                </a:solidFill>
              </a:rPr>
              <a:t>cực</a:t>
            </a:r>
            <a:r>
              <a:rPr lang="fr-FR" sz="2700" dirty="0">
                <a:solidFill>
                  <a:schemeClr val="tx1"/>
                </a:solidFill>
              </a:rPr>
              <a:t> Nam; </a:t>
            </a:r>
            <a:r>
              <a:rPr lang="vi-VN" sz="2700" dirty="0">
                <a:solidFill>
                  <a:schemeClr val="tx1"/>
                </a:solidFill>
              </a:rPr>
              <a:t>C</a:t>
            </a:r>
            <a:r>
              <a:rPr lang="fr-FR" sz="2700" dirty="0">
                <a:solidFill>
                  <a:schemeClr val="tx1"/>
                </a:solidFill>
              </a:rPr>
              <a:t> là </a:t>
            </a:r>
            <a:r>
              <a:rPr lang="fr-FR" sz="2700" dirty="0" err="1">
                <a:solidFill>
                  <a:schemeClr val="tx1"/>
                </a:solidFill>
              </a:rPr>
              <a:t>cực</a:t>
            </a:r>
            <a:r>
              <a:rPr lang="fr-FR" sz="2700" dirty="0">
                <a:solidFill>
                  <a:schemeClr val="tx1"/>
                </a:solidFill>
              </a:rPr>
              <a:t> </a:t>
            </a:r>
            <a:r>
              <a:rPr lang="fr-FR" sz="2700" dirty="0" err="1">
                <a:solidFill>
                  <a:schemeClr val="tx1"/>
                </a:solidFill>
              </a:rPr>
              <a:t>Bắc</a:t>
            </a:r>
            <a:r>
              <a:rPr lang="fr-FR" sz="2700" dirty="0">
                <a:solidFill>
                  <a:schemeClr val="tx1"/>
                </a:solidFill>
              </a:rPr>
              <a:t>; D là </a:t>
            </a:r>
            <a:r>
              <a:rPr lang="fr-FR" sz="2700" dirty="0" err="1">
                <a:solidFill>
                  <a:schemeClr val="tx1"/>
                </a:solidFill>
              </a:rPr>
              <a:t>cực</a:t>
            </a:r>
            <a:r>
              <a:rPr lang="fr-FR" sz="2700" dirty="0">
                <a:solidFill>
                  <a:schemeClr val="tx1"/>
                </a:solidFill>
              </a:rPr>
              <a:t> Bắc.</a:t>
            </a:r>
            <a:endParaRPr lang="en-US" sz="2700" dirty="0">
              <a:solidFill>
                <a:schemeClr val="tx1"/>
              </a:solidFill>
            </a:endParaRPr>
          </a:p>
          <a:p>
            <a:pPr>
              <a:buNone/>
            </a:pPr>
            <a:r>
              <a:rPr lang="vi-VN" sz="2700" dirty="0">
                <a:solidFill>
                  <a:schemeClr val="tx1"/>
                </a:solidFill>
              </a:rPr>
              <a:t>- </a:t>
            </a:r>
            <a:r>
              <a:rPr lang="fr-FR" sz="2700" dirty="0">
                <a:solidFill>
                  <a:schemeClr val="tx1"/>
                </a:solidFill>
              </a:rPr>
              <a:t>D </a:t>
            </a:r>
            <a:r>
              <a:rPr lang="fr-FR" sz="2700" dirty="0" err="1">
                <a:solidFill>
                  <a:schemeClr val="tx1"/>
                </a:solidFill>
              </a:rPr>
              <a:t>và</a:t>
            </a:r>
            <a:r>
              <a:rPr lang="fr-FR" sz="2700" dirty="0">
                <a:solidFill>
                  <a:schemeClr val="tx1"/>
                </a:solidFill>
              </a:rPr>
              <a:t> B </a:t>
            </a:r>
            <a:r>
              <a:rPr lang="fr-FR" sz="2700" dirty="0" err="1">
                <a:solidFill>
                  <a:schemeClr val="tx1"/>
                </a:solidFill>
              </a:rPr>
              <a:t>hút</a:t>
            </a:r>
            <a:r>
              <a:rPr lang="fr-FR" sz="2700" dirty="0">
                <a:solidFill>
                  <a:schemeClr val="tx1"/>
                </a:solidFill>
              </a:rPr>
              <a:t> </a:t>
            </a:r>
            <a:r>
              <a:rPr lang="fr-FR" sz="2700" dirty="0" err="1">
                <a:solidFill>
                  <a:schemeClr val="tx1"/>
                </a:solidFill>
              </a:rPr>
              <a:t>nhau</a:t>
            </a:r>
            <a:r>
              <a:rPr lang="fr-FR" sz="2700" dirty="0">
                <a:solidFill>
                  <a:schemeClr val="tx1"/>
                </a:solidFill>
              </a:rPr>
              <a:t>, A </a:t>
            </a:r>
            <a:r>
              <a:rPr lang="fr-FR" sz="2700" dirty="0" err="1">
                <a:solidFill>
                  <a:schemeClr val="tx1"/>
                </a:solidFill>
              </a:rPr>
              <a:t>và</a:t>
            </a:r>
            <a:r>
              <a:rPr lang="fr-FR" sz="2700" dirty="0">
                <a:solidFill>
                  <a:schemeClr val="tx1"/>
                </a:solidFill>
              </a:rPr>
              <a:t> c </a:t>
            </a:r>
            <a:r>
              <a:rPr lang="fr-FR" sz="2700" dirty="0" err="1">
                <a:solidFill>
                  <a:schemeClr val="tx1"/>
                </a:solidFill>
              </a:rPr>
              <a:t>hút</a:t>
            </a:r>
            <a:r>
              <a:rPr lang="fr-FR" sz="2700" dirty="0">
                <a:solidFill>
                  <a:schemeClr val="tx1"/>
                </a:solidFill>
              </a:rPr>
              <a:t> </a:t>
            </a:r>
            <a:r>
              <a:rPr lang="fr-FR" sz="2700" dirty="0" err="1">
                <a:solidFill>
                  <a:schemeClr val="tx1"/>
                </a:solidFill>
              </a:rPr>
              <a:t>nhau</a:t>
            </a:r>
            <a:r>
              <a:rPr lang="fr-FR" sz="2700" dirty="0">
                <a:solidFill>
                  <a:schemeClr val="tx1"/>
                </a:solidFill>
              </a:rPr>
              <a:t>.</a:t>
            </a:r>
            <a:endParaRPr lang="en-US" sz="2700" dirty="0">
              <a:solidFill>
                <a:schemeClr val="tx1"/>
              </a:solidFill>
            </a:endParaRPr>
          </a:p>
          <a:p>
            <a:pPr marL="0" indent="0">
              <a:lnSpc>
                <a:spcPct val="107000"/>
              </a:lnSpc>
              <a:spcAft>
                <a:spcPts val="800"/>
              </a:spcAft>
              <a:buNone/>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046" y="312999"/>
            <a:ext cx="12029954" cy="6278301"/>
          </a:xfrm>
        </p:spPr>
        <p:txBody>
          <a:bodyPr>
            <a:noAutofit/>
          </a:bodyPr>
          <a:lstStyle/>
          <a:p>
            <a:pPr>
              <a:buNone/>
            </a:pPr>
            <a:r>
              <a:rPr lang="vi-VN"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5</a:t>
            </a:r>
            <a:r>
              <a:rPr lang="vi-VN"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Sửa chữa các phát biểu sai:</a:t>
            </a:r>
            <a:endPar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lvl="0">
              <a:buNone/>
            </a:pPr>
            <a:r>
              <a:rPr lang="vi-VN"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 Nhờ từ phổ ta biết được sự tổn tại của từ trường.</a:t>
            </a:r>
            <a:endPar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lvl="0">
              <a:buNone/>
            </a:pPr>
            <a:r>
              <a:rPr lang="vi-VN"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b) Biết được chiều của đường sức từ, ta có thể xác định được tên các cực của nam châm.</a:t>
            </a:r>
            <a:endPar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lvl="0">
              <a:buNone/>
            </a:pPr>
            <a:r>
              <a:rPr lang="vi-VN"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 Nơi nào đường sức từ thưa thì nơi ấy từtrường mạnh.</a:t>
            </a:r>
            <a:endPar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lvl="0">
              <a:buNone/>
            </a:pPr>
            <a:r>
              <a:rPr lang="vi-VN"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d) Để làm từ phổ của nam châm, đặt một tờ giấy cứng lên nam châm, rắc mạt sắt hoặc kim loại bất kì lên tờ giấy rồi vỗ nhẹ.</a:t>
            </a:r>
            <a:endPar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lvl="0">
              <a:buNone/>
            </a:pPr>
            <a:r>
              <a:rPr lang="vi-VN"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e) Nam châm ảnh hưởng đến hoạt động của nhiệt kế thuỷ ngân vì thuỷ ngân là kim loại.</a:t>
            </a:r>
            <a:endPar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buNone/>
            </a:pPr>
            <a:r>
              <a:rPr lang="vi-VN"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g) Nếu ta đi theo hướng kim nam châm về hướng Nam, ta sẽ gặp từ cực Nam địa từ.</a:t>
            </a:r>
            <a:endParaRPr lang="en-US" sz="2400" b="1" dirty="0">
              <a:latin typeface="Times New Roman" panose="02020603050405020304" pitchFamily="18" charset="0"/>
              <a:cs typeface="Times New Roman" panose="02020603050405020304" pitchFamily="18" charset="0"/>
            </a:endParaRPr>
          </a:p>
          <a:p>
            <a:pPr marL="0" indent="0">
              <a:lnSpc>
                <a:spcPct val="107000"/>
              </a:lnSpc>
              <a:spcAft>
                <a:spcPts val="800"/>
              </a:spcAft>
              <a:buNone/>
            </a:pPr>
            <a:r>
              <a:rPr lang="en-US" sz="2400" b="1" dirty="0" err="1">
                <a:solidFill>
                  <a:schemeClr val="tx1"/>
                </a:solidFill>
                <a:latin typeface="Times New Roman" panose="02020603050405020304" pitchFamily="18" charset="0"/>
                <a:cs typeface="Times New Roman" panose="02020603050405020304" pitchFamily="18" charset="0"/>
              </a:rPr>
              <a:t>Đáp</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án</a:t>
            </a:r>
            <a:endParaRPr lang="en-US" sz="2400" b="1" dirty="0">
              <a:solidFill>
                <a:schemeClr val="tx1"/>
              </a:solidFill>
              <a:latin typeface="Times New Roman" panose="02020603050405020304" pitchFamily="18" charset="0"/>
              <a:cs typeface="Times New Roman" panose="02020603050405020304" pitchFamily="18" charset="0"/>
            </a:endParaRPr>
          </a:p>
          <a:p>
            <a:pPr>
              <a:buNone/>
            </a:pPr>
            <a:r>
              <a:rPr lang="fr-FR" sz="2400" dirty="0">
                <a:solidFill>
                  <a:schemeClr val="tx1"/>
                </a:solidFill>
              </a:rPr>
              <a:t>c) </a:t>
            </a:r>
            <a:r>
              <a:rPr lang="fr-FR" sz="2400" dirty="0" err="1">
                <a:solidFill>
                  <a:schemeClr val="tx1"/>
                </a:solidFill>
              </a:rPr>
              <a:t>Nơi</a:t>
            </a:r>
            <a:r>
              <a:rPr lang="fr-FR" sz="2400" dirty="0">
                <a:solidFill>
                  <a:schemeClr val="tx1"/>
                </a:solidFill>
              </a:rPr>
              <a:t> </a:t>
            </a:r>
            <a:r>
              <a:rPr lang="fr-FR" sz="2400" dirty="0" err="1">
                <a:solidFill>
                  <a:schemeClr val="tx1"/>
                </a:solidFill>
              </a:rPr>
              <a:t>nào</a:t>
            </a:r>
            <a:r>
              <a:rPr lang="fr-FR" sz="2400" dirty="0">
                <a:solidFill>
                  <a:schemeClr val="tx1"/>
                </a:solidFill>
              </a:rPr>
              <a:t> </a:t>
            </a:r>
            <a:r>
              <a:rPr lang="fr-FR" sz="2400" dirty="0" err="1">
                <a:solidFill>
                  <a:schemeClr val="tx1"/>
                </a:solidFill>
              </a:rPr>
              <a:t>đường</a:t>
            </a:r>
            <a:r>
              <a:rPr lang="fr-FR" sz="2400" dirty="0">
                <a:solidFill>
                  <a:schemeClr val="tx1"/>
                </a:solidFill>
              </a:rPr>
              <a:t> </a:t>
            </a:r>
            <a:r>
              <a:rPr lang="fr-FR" sz="2400" dirty="0" err="1">
                <a:solidFill>
                  <a:schemeClr val="tx1"/>
                </a:solidFill>
              </a:rPr>
              <a:t>sức</a:t>
            </a:r>
            <a:r>
              <a:rPr lang="fr-FR" sz="2400" dirty="0">
                <a:solidFill>
                  <a:schemeClr val="tx1"/>
                </a:solidFill>
              </a:rPr>
              <a:t> </a:t>
            </a:r>
            <a:r>
              <a:rPr lang="fr-FR" sz="2400" dirty="0" err="1">
                <a:solidFill>
                  <a:schemeClr val="tx1"/>
                </a:solidFill>
              </a:rPr>
              <a:t>từ</a:t>
            </a:r>
            <a:r>
              <a:rPr lang="fr-FR" sz="2400" dirty="0">
                <a:solidFill>
                  <a:schemeClr val="tx1"/>
                </a:solidFill>
              </a:rPr>
              <a:t> </a:t>
            </a:r>
            <a:r>
              <a:rPr lang="fr-FR" sz="2400" dirty="0" err="1">
                <a:solidFill>
                  <a:schemeClr val="tx1"/>
                </a:solidFill>
              </a:rPr>
              <a:t>thưa</a:t>
            </a:r>
            <a:r>
              <a:rPr lang="fr-FR" sz="2400" dirty="0">
                <a:solidFill>
                  <a:schemeClr val="tx1"/>
                </a:solidFill>
              </a:rPr>
              <a:t> </a:t>
            </a:r>
            <a:r>
              <a:rPr lang="fr-FR" sz="2400" dirty="0" err="1">
                <a:solidFill>
                  <a:schemeClr val="tx1"/>
                </a:solidFill>
              </a:rPr>
              <a:t>thì</a:t>
            </a:r>
            <a:r>
              <a:rPr lang="fr-FR" sz="2400" dirty="0">
                <a:solidFill>
                  <a:schemeClr val="tx1"/>
                </a:solidFill>
              </a:rPr>
              <a:t> </a:t>
            </a:r>
            <a:r>
              <a:rPr lang="fr-FR" sz="2400" dirty="0" err="1">
                <a:solidFill>
                  <a:schemeClr val="tx1"/>
                </a:solidFill>
              </a:rPr>
              <a:t>nơi</a:t>
            </a:r>
            <a:r>
              <a:rPr lang="fr-FR" sz="2400" dirty="0">
                <a:solidFill>
                  <a:schemeClr val="tx1"/>
                </a:solidFill>
              </a:rPr>
              <a:t> </a:t>
            </a:r>
            <a:r>
              <a:rPr lang="vi-VN" sz="2400" dirty="0">
                <a:solidFill>
                  <a:schemeClr val="tx1"/>
                </a:solidFill>
              </a:rPr>
              <a:t>ấ</a:t>
            </a:r>
            <a:r>
              <a:rPr lang="fr-FR" sz="2400" dirty="0">
                <a:solidFill>
                  <a:schemeClr val="tx1"/>
                </a:solidFill>
              </a:rPr>
              <a:t>y </a:t>
            </a:r>
            <a:r>
              <a:rPr lang="fr-FR" sz="2400" dirty="0" err="1">
                <a:solidFill>
                  <a:schemeClr val="tx1"/>
                </a:solidFill>
              </a:rPr>
              <a:t>từ</a:t>
            </a:r>
            <a:r>
              <a:rPr lang="fr-FR" sz="2400" dirty="0">
                <a:solidFill>
                  <a:schemeClr val="tx1"/>
                </a:solidFill>
              </a:rPr>
              <a:t> </a:t>
            </a:r>
            <a:r>
              <a:rPr lang="fr-FR" sz="2400" dirty="0" err="1">
                <a:solidFill>
                  <a:schemeClr val="tx1"/>
                </a:solidFill>
              </a:rPr>
              <a:t>trường</a:t>
            </a:r>
            <a:r>
              <a:rPr lang="fr-FR" sz="2400" dirty="0">
                <a:solidFill>
                  <a:schemeClr val="tx1"/>
                </a:solidFill>
              </a:rPr>
              <a:t> </a:t>
            </a:r>
            <a:r>
              <a:rPr lang="fr-FR" sz="2400" b="1" dirty="0" err="1">
                <a:solidFill>
                  <a:schemeClr val="tx1"/>
                </a:solidFill>
              </a:rPr>
              <a:t>yếu</a:t>
            </a:r>
            <a:r>
              <a:rPr lang="fr-FR" sz="2400" b="1" dirty="0">
                <a:solidFill>
                  <a:schemeClr val="tx1"/>
                </a:solidFill>
              </a:rPr>
              <a:t>.</a:t>
            </a:r>
            <a:endParaRPr lang="en-US" sz="2400" dirty="0">
              <a:solidFill>
                <a:schemeClr val="tx1"/>
              </a:solidFill>
            </a:endParaRPr>
          </a:p>
          <a:p>
            <a:pPr lvl="0">
              <a:buNone/>
            </a:pPr>
            <a:r>
              <a:rPr lang="vi-VN" sz="2400" dirty="0">
                <a:solidFill>
                  <a:schemeClr val="tx1"/>
                </a:solidFill>
              </a:rPr>
              <a:t>d) </a:t>
            </a:r>
            <a:r>
              <a:rPr lang="fr-FR" sz="2400" dirty="0" err="1">
                <a:solidFill>
                  <a:schemeClr val="tx1"/>
                </a:solidFill>
              </a:rPr>
              <a:t>Để</a:t>
            </a:r>
            <a:r>
              <a:rPr lang="fr-FR" sz="2400" dirty="0">
                <a:solidFill>
                  <a:schemeClr val="tx1"/>
                </a:solidFill>
              </a:rPr>
              <a:t> </a:t>
            </a:r>
            <a:r>
              <a:rPr lang="fr-FR" sz="2400" dirty="0" err="1">
                <a:solidFill>
                  <a:schemeClr val="tx1"/>
                </a:solidFill>
              </a:rPr>
              <a:t>làm</a:t>
            </a:r>
            <a:r>
              <a:rPr lang="fr-FR" sz="2400" dirty="0">
                <a:solidFill>
                  <a:schemeClr val="tx1"/>
                </a:solidFill>
              </a:rPr>
              <a:t> </a:t>
            </a:r>
            <a:r>
              <a:rPr lang="fr-FR" sz="2400" dirty="0" err="1">
                <a:solidFill>
                  <a:schemeClr val="tx1"/>
                </a:solidFill>
              </a:rPr>
              <a:t>từ</a:t>
            </a:r>
            <a:r>
              <a:rPr lang="fr-FR" sz="2400" dirty="0">
                <a:solidFill>
                  <a:schemeClr val="tx1"/>
                </a:solidFill>
              </a:rPr>
              <a:t> </a:t>
            </a:r>
            <a:r>
              <a:rPr lang="fr-FR" sz="2400" dirty="0" err="1">
                <a:solidFill>
                  <a:schemeClr val="tx1"/>
                </a:solidFill>
              </a:rPr>
              <a:t>phổ</a:t>
            </a:r>
            <a:r>
              <a:rPr lang="fr-FR" sz="2400" dirty="0">
                <a:solidFill>
                  <a:schemeClr val="tx1"/>
                </a:solidFill>
              </a:rPr>
              <a:t> </a:t>
            </a:r>
            <a:r>
              <a:rPr lang="fr-FR" sz="2400" dirty="0" err="1">
                <a:solidFill>
                  <a:schemeClr val="tx1"/>
                </a:solidFill>
              </a:rPr>
              <a:t>của</a:t>
            </a:r>
            <a:r>
              <a:rPr lang="fr-FR" sz="2400" dirty="0">
                <a:solidFill>
                  <a:schemeClr val="tx1"/>
                </a:solidFill>
              </a:rPr>
              <a:t> </a:t>
            </a:r>
            <a:r>
              <a:rPr lang="fr-FR" sz="2400" dirty="0" err="1">
                <a:solidFill>
                  <a:schemeClr val="tx1"/>
                </a:solidFill>
              </a:rPr>
              <a:t>nam</a:t>
            </a:r>
            <a:r>
              <a:rPr lang="fr-FR" sz="2400" dirty="0">
                <a:solidFill>
                  <a:schemeClr val="tx1"/>
                </a:solidFill>
              </a:rPr>
              <a:t> </a:t>
            </a:r>
            <a:r>
              <a:rPr lang="fr-FR" sz="2400" dirty="0" err="1">
                <a:solidFill>
                  <a:schemeClr val="tx1"/>
                </a:solidFill>
              </a:rPr>
              <a:t>châm</a:t>
            </a:r>
            <a:r>
              <a:rPr lang="fr-FR" sz="2400" dirty="0">
                <a:solidFill>
                  <a:schemeClr val="tx1"/>
                </a:solidFill>
              </a:rPr>
              <a:t>, </a:t>
            </a:r>
            <a:r>
              <a:rPr lang="fr-FR" sz="2400" dirty="0" err="1">
                <a:solidFill>
                  <a:schemeClr val="tx1"/>
                </a:solidFill>
              </a:rPr>
              <a:t>đặt</a:t>
            </a:r>
            <a:r>
              <a:rPr lang="fr-FR" sz="2400" dirty="0">
                <a:solidFill>
                  <a:schemeClr val="tx1"/>
                </a:solidFill>
              </a:rPr>
              <a:t> </a:t>
            </a:r>
            <a:r>
              <a:rPr lang="fr-FR" sz="2400" dirty="0" err="1">
                <a:solidFill>
                  <a:schemeClr val="tx1"/>
                </a:solidFill>
              </a:rPr>
              <a:t>một</a:t>
            </a:r>
            <a:r>
              <a:rPr lang="fr-FR" sz="2400" dirty="0">
                <a:solidFill>
                  <a:schemeClr val="tx1"/>
                </a:solidFill>
              </a:rPr>
              <a:t> </a:t>
            </a:r>
            <a:r>
              <a:rPr lang="fr-FR" sz="2400" dirty="0" err="1">
                <a:solidFill>
                  <a:schemeClr val="tx1"/>
                </a:solidFill>
              </a:rPr>
              <a:t>tờ</a:t>
            </a:r>
            <a:r>
              <a:rPr lang="fr-FR" sz="2400" dirty="0">
                <a:solidFill>
                  <a:schemeClr val="tx1"/>
                </a:solidFill>
              </a:rPr>
              <a:t> </a:t>
            </a:r>
            <a:r>
              <a:rPr lang="fr-FR" sz="2400" dirty="0" err="1">
                <a:solidFill>
                  <a:schemeClr val="tx1"/>
                </a:solidFill>
              </a:rPr>
              <a:t>giấy</a:t>
            </a:r>
            <a:r>
              <a:rPr lang="fr-FR" sz="2400" dirty="0">
                <a:solidFill>
                  <a:schemeClr val="tx1"/>
                </a:solidFill>
              </a:rPr>
              <a:t> </a:t>
            </a:r>
            <a:r>
              <a:rPr lang="fr-FR" sz="2400" dirty="0" err="1">
                <a:solidFill>
                  <a:schemeClr val="tx1"/>
                </a:solidFill>
              </a:rPr>
              <a:t>cứng</a:t>
            </a:r>
            <a:r>
              <a:rPr lang="fr-FR" sz="2400" dirty="0">
                <a:solidFill>
                  <a:schemeClr val="tx1"/>
                </a:solidFill>
              </a:rPr>
              <a:t> </a:t>
            </a:r>
            <a:r>
              <a:rPr lang="fr-FR" sz="2400" dirty="0" err="1">
                <a:solidFill>
                  <a:schemeClr val="tx1"/>
                </a:solidFill>
              </a:rPr>
              <a:t>lên</a:t>
            </a:r>
            <a:r>
              <a:rPr lang="fr-FR" sz="2400" dirty="0">
                <a:solidFill>
                  <a:schemeClr val="tx1"/>
                </a:solidFill>
              </a:rPr>
              <a:t> </a:t>
            </a:r>
            <a:r>
              <a:rPr lang="fr-FR" sz="2400" dirty="0" err="1">
                <a:solidFill>
                  <a:schemeClr val="tx1"/>
                </a:solidFill>
              </a:rPr>
              <a:t>nam</a:t>
            </a:r>
            <a:r>
              <a:rPr lang="fr-FR" sz="2400" dirty="0">
                <a:solidFill>
                  <a:schemeClr val="tx1"/>
                </a:solidFill>
              </a:rPr>
              <a:t> </a:t>
            </a:r>
            <a:r>
              <a:rPr lang="fr-FR" sz="2400" dirty="0" err="1">
                <a:solidFill>
                  <a:schemeClr val="tx1"/>
                </a:solidFill>
              </a:rPr>
              <a:t>châm</a:t>
            </a:r>
            <a:r>
              <a:rPr lang="fr-FR" sz="2400" dirty="0">
                <a:solidFill>
                  <a:schemeClr val="tx1"/>
                </a:solidFill>
              </a:rPr>
              <a:t>, </a:t>
            </a:r>
            <a:r>
              <a:rPr lang="fr-FR" sz="2400" dirty="0" err="1">
                <a:solidFill>
                  <a:schemeClr val="tx1"/>
                </a:solidFill>
              </a:rPr>
              <a:t>rắc</a:t>
            </a:r>
            <a:r>
              <a:rPr lang="fr-FR" sz="2400" dirty="0">
                <a:solidFill>
                  <a:schemeClr val="tx1"/>
                </a:solidFill>
              </a:rPr>
              <a:t> </a:t>
            </a:r>
            <a:r>
              <a:rPr lang="fr-FR" sz="2400" b="1" dirty="0" err="1">
                <a:solidFill>
                  <a:schemeClr val="tx1"/>
                </a:solidFill>
              </a:rPr>
              <a:t>mạt</a:t>
            </a:r>
            <a:r>
              <a:rPr lang="fr-FR" sz="2400" b="1" dirty="0">
                <a:solidFill>
                  <a:schemeClr val="tx1"/>
                </a:solidFill>
              </a:rPr>
              <a:t> </a:t>
            </a:r>
            <a:r>
              <a:rPr lang="fr-FR" sz="2400" b="1" dirty="0" err="1">
                <a:solidFill>
                  <a:schemeClr val="tx1"/>
                </a:solidFill>
              </a:rPr>
              <a:t>sắt</a:t>
            </a:r>
            <a:r>
              <a:rPr lang="fr-FR" sz="2400" b="1" dirty="0">
                <a:solidFill>
                  <a:schemeClr val="tx1"/>
                </a:solidFill>
              </a:rPr>
              <a:t> </a:t>
            </a:r>
            <a:r>
              <a:rPr lang="fr-FR" sz="2400" dirty="0" err="1">
                <a:solidFill>
                  <a:schemeClr val="tx1"/>
                </a:solidFill>
              </a:rPr>
              <a:t>lên</a:t>
            </a:r>
            <a:r>
              <a:rPr lang="fr-FR" sz="2400" dirty="0">
                <a:solidFill>
                  <a:schemeClr val="tx1"/>
                </a:solidFill>
              </a:rPr>
              <a:t> </a:t>
            </a:r>
            <a:r>
              <a:rPr lang="fr-FR" sz="2400" dirty="0" err="1">
                <a:solidFill>
                  <a:schemeClr val="tx1"/>
                </a:solidFill>
              </a:rPr>
              <a:t>tờ</a:t>
            </a:r>
            <a:r>
              <a:rPr lang="fr-FR" sz="2400" dirty="0">
                <a:solidFill>
                  <a:schemeClr val="tx1"/>
                </a:solidFill>
              </a:rPr>
              <a:t> </a:t>
            </a:r>
            <a:r>
              <a:rPr lang="fr-FR" sz="2400" dirty="0" err="1">
                <a:solidFill>
                  <a:schemeClr val="tx1"/>
                </a:solidFill>
              </a:rPr>
              <a:t>giấy</a:t>
            </a:r>
            <a:r>
              <a:rPr lang="fr-FR" sz="2400" dirty="0">
                <a:solidFill>
                  <a:schemeClr val="tx1"/>
                </a:solidFill>
              </a:rPr>
              <a:t> </a:t>
            </a:r>
            <a:r>
              <a:rPr lang="fr-FR" sz="2400" dirty="0" err="1">
                <a:solidFill>
                  <a:schemeClr val="tx1"/>
                </a:solidFill>
              </a:rPr>
              <a:t>rồi</a:t>
            </a:r>
            <a:r>
              <a:rPr lang="fr-FR" sz="2400" dirty="0">
                <a:solidFill>
                  <a:schemeClr val="tx1"/>
                </a:solidFill>
              </a:rPr>
              <a:t> </a:t>
            </a:r>
            <a:r>
              <a:rPr lang="fr-FR" sz="2400" dirty="0" err="1">
                <a:solidFill>
                  <a:schemeClr val="tx1"/>
                </a:solidFill>
              </a:rPr>
              <a:t>vỗ</a:t>
            </a:r>
            <a:r>
              <a:rPr lang="fr-FR" sz="2400" dirty="0">
                <a:solidFill>
                  <a:schemeClr val="tx1"/>
                </a:solidFill>
              </a:rPr>
              <a:t> </a:t>
            </a:r>
            <a:r>
              <a:rPr lang="fr-FR" sz="2400" dirty="0" err="1">
                <a:solidFill>
                  <a:schemeClr val="tx1"/>
                </a:solidFill>
              </a:rPr>
              <a:t>nhẹ</a:t>
            </a:r>
            <a:r>
              <a:rPr lang="fr-FR" sz="2400" dirty="0">
                <a:solidFill>
                  <a:schemeClr val="tx1"/>
                </a:solidFill>
              </a:rPr>
              <a:t>.</a:t>
            </a:r>
            <a:endParaRPr lang="en-US" sz="2400" dirty="0">
              <a:solidFill>
                <a:schemeClr val="tx1"/>
              </a:solidFill>
            </a:endParaRPr>
          </a:p>
          <a:p>
            <a:pPr lvl="0">
              <a:buNone/>
            </a:pPr>
            <a:r>
              <a:rPr lang="vi-VN" sz="2400" dirty="0">
                <a:solidFill>
                  <a:schemeClr val="tx1"/>
                </a:solidFill>
              </a:rPr>
              <a:t>e)</a:t>
            </a:r>
            <a:r>
              <a:rPr lang="fr-FR" sz="2400" dirty="0">
                <a:solidFill>
                  <a:schemeClr val="tx1"/>
                </a:solidFill>
              </a:rPr>
              <a:t>Nam </a:t>
            </a:r>
            <a:r>
              <a:rPr lang="fr-FR" sz="2400" dirty="0" err="1">
                <a:solidFill>
                  <a:schemeClr val="tx1"/>
                </a:solidFill>
              </a:rPr>
              <a:t>châm</a:t>
            </a:r>
            <a:r>
              <a:rPr lang="fr-FR" sz="2400" dirty="0">
                <a:solidFill>
                  <a:schemeClr val="tx1"/>
                </a:solidFill>
              </a:rPr>
              <a:t> </a:t>
            </a:r>
            <a:r>
              <a:rPr lang="fr-FR" sz="2400" b="1" dirty="0" err="1">
                <a:solidFill>
                  <a:schemeClr val="tx1"/>
                </a:solidFill>
              </a:rPr>
              <a:t>không</a:t>
            </a:r>
            <a:r>
              <a:rPr lang="fr-FR" sz="2400" b="1" dirty="0">
                <a:solidFill>
                  <a:schemeClr val="tx1"/>
                </a:solidFill>
              </a:rPr>
              <a:t> </a:t>
            </a:r>
            <a:r>
              <a:rPr lang="fr-FR" sz="2400" dirty="0" err="1">
                <a:solidFill>
                  <a:schemeClr val="tx1"/>
                </a:solidFill>
              </a:rPr>
              <a:t>ảnh</a:t>
            </a:r>
            <a:r>
              <a:rPr lang="fr-FR" sz="2400" dirty="0">
                <a:solidFill>
                  <a:schemeClr val="tx1"/>
                </a:solidFill>
              </a:rPr>
              <a:t> </a:t>
            </a:r>
            <a:r>
              <a:rPr lang="fr-FR" sz="2400" dirty="0" err="1">
                <a:solidFill>
                  <a:schemeClr val="tx1"/>
                </a:solidFill>
              </a:rPr>
              <a:t>hưởng</a:t>
            </a:r>
            <a:r>
              <a:rPr lang="fr-FR" sz="2400" dirty="0">
                <a:solidFill>
                  <a:schemeClr val="tx1"/>
                </a:solidFill>
              </a:rPr>
              <a:t> </a:t>
            </a:r>
            <a:r>
              <a:rPr lang="fr-FR" sz="2400" dirty="0" err="1">
                <a:solidFill>
                  <a:schemeClr val="tx1"/>
                </a:solidFill>
              </a:rPr>
              <a:t>đến</a:t>
            </a:r>
            <a:r>
              <a:rPr lang="fr-FR" sz="2400" dirty="0">
                <a:solidFill>
                  <a:schemeClr val="tx1"/>
                </a:solidFill>
              </a:rPr>
              <a:t> </a:t>
            </a:r>
            <a:r>
              <a:rPr lang="fr-FR" sz="2400" dirty="0" err="1">
                <a:solidFill>
                  <a:schemeClr val="tx1"/>
                </a:solidFill>
              </a:rPr>
              <a:t>hoạt</a:t>
            </a:r>
            <a:r>
              <a:rPr lang="fr-FR" sz="2400" dirty="0">
                <a:solidFill>
                  <a:schemeClr val="tx1"/>
                </a:solidFill>
              </a:rPr>
              <a:t> </a:t>
            </a:r>
            <a:r>
              <a:rPr lang="fr-FR" sz="2400" dirty="0" err="1">
                <a:solidFill>
                  <a:schemeClr val="tx1"/>
                </a:solidFill>
              </a:rPr>
              <a:t>động</a:t>
            </a:r>
            <a:r>
              <a:rPr lang="fr-FR" sz="2400" dirty="0">
                <a:solidFill>
                  <a:schemeClr val="tx1"/>
                </a:solidFill>
              </a:rPr>
              <a:t> </a:t>
            </a:r>
            <a:r>
              <a:rPr lang="fr-FR" sz="2400" dirty="0" err="1">
                <a:solidFill>
                  <a:schemeClr val="tx1"/>
                </a:solidFill>
              </a:rPr>
              <a:t>của</a:t>
            </a:r>
            <a:r>
              <a:rPr lang="fr-FR" sz="2400" dirty="0">
                <a:solidFill>
                  <a:schemeClr val="tx1"/>
                </a:solidFill>
              </a:rPr>
              <a:t> </a:t>
            </a:r>
            <a:r>
              <a:rPr lang="fr-FR" sz="2400" dirty="0" err="1">
                <a:solidFill>
                  <a:schemeClr val="tx1"/>
                </a:solidFill>
              </a:rPr>
              <a:t>nhiệt</a:t>
            </a:r>
            <a:r>
              <a:rPr lang="fr-FR" sz="2400" dirty="0">
                <a:solidFill>
                  <a:schemeClr val="tx1"/>
                </a:solidFill>
              </a:rPr>
              <a:t> </a:t>
            </a:r>
            <a:r>
              <a:rPr lang="fr-FR" sz="2400" dirty="0" err="1">
                <a:solidFill>
                  <a:schemeClr val="tx1"/>
                </a:solidFill>
              </a:rPr>
              <a:t>kế</a:t>
            </a:r>
            <a:r>
              <a:rPr lang="fr-FR" sz="2400" dirty="0">
                <a:solidFill>
                  <a:schemeClr val="tx1"/>
                </a:solidFill>
              </a:rPr>
              <a:t> </a:t>
            </a:r>
            <a:r>
              <a:rPr lang="fr-FR" sz="2400" dirty="0" err="1">
                <a:solidFill>
                  <a:schemeClr val="tx1"/>
                </a:solidFill>
              </a:rPr>
              <a:t>thuỷ</a:t>
            </a:r>
            <a:r>
              <a:rPr lang="fr-FR" sz="2400" dirty="0">
                <a:solidFill>
                  <a:schemeClr val="tx1"/>
                </a:solidFill>
              </a:rPr>
              <a:t> </a:t>
            </a:r>
            <a:r>
              <a:rPr lang="fr-FR" sz="2400" dirty="0" err="1">
                <a:solidFill>
                  <a:schemeClr val="tx1"/>
                </a:solidFill>
              </a:rPr>
              <a:t>ngân</a:t>
            </a:r>
            <a:r>
              <a:rPr lang="fr-FR" sz="2400" dirty="0">
                <a:solidFill>
                  <a:schemeClr val="tx1"/>
                </a:solidFill>
              </a:rPr>
              <a:t>.</a:t>
            </a:r>
            <a:endParaRPr lang="en-US" sz="2400" dirty="0">
              <a:solidFill>
                <a:schemeClr val="tx1"/>
              </a:solidFill>
            </a:endParaRPr>
          </a:p>
          <a:p>
            <a:pPr marL="0" indent="0" algn="just">
              <a:lnSpc>
                <a:spcPct val="115000"/>
              </a:lnSpc>
              <a:spcAft>
                <a:spcPts val="800"/>
              </a:spcAft>
              <a:buNone/>
            </a:pP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391" y="727779"/>
            <a:ext cx="11557107" cy="6061805"/>
          </a:xfrm>
        </p:spPr>
        <p:txBody>
          <a:bodyPr>
            <a:normAutofit/>
          </a:bodyPr>
          <a:lstStyle/>
          <a:p>
            <a:pPr marL="0" indent="0">
              <a:lnSpc>
                <a:spcPct val="107000"/>
              </a:lnSpc>
              <a:spcAft>
                <a:spcPts val="800"/>
              </a:spcAft>
              <a:buNone/>
            </a:pPr>
            <a:r>
              <a:rPr lang="vi-VN" sz="3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6. </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Dựa vào chiều của đường sức, hãy cho biết tên cực của các nam châm trong hình vẽ sau đây.</a:t>
            </a:r>
            <a:endPar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sz="3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2800" b="1" dirty="0">
                <a:latin typeface="Times New Roman" panose="02020603050405020304" pitchFamily="18" charset="0"/>
                <a:cs typeface="Times New Roman" panose="02020603050405020304" pitchFamily="18" charset="0"/>
              </a:rPr>
              <a:t>										</a:t>
            </a:r>
            <a:endParaRPr lang="vi-VN" sz="2800" b="1" dirty="0">
              <a:latin typeface="Times New Roman" panose="02020603050405020304" pitchFamily="18" charset="0"/>
              <a:cs typeface="Times New Roman" panose="02020603050405020304" pitchFamily="18" charset="0"/>
            </a:endParaRPr>
          </a:p>
          <a:p>
            <a:pPr marL="0" indent="0" algn="ctr">
              <a:buNone/>
            </a:pPr>
            <a:r>
              <a:rPr lang="en-US" sz="2800" b="1" dirty="0" err="1">
                <a:solidFill>
                  <a:schemeClr val="tx1"/>
                </a:solidFill>
                <a:latin typeface="Times New Roman" panose="02020603050405020304" pitchFamily="18" charset="0"/>
                <a:cs typeface="Times New Roman" panose="02020603050405020304" pitchFamily="18" charset="0"/>
              </a:rPr>
              <a:t>Đáp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án</a:t>
            </a:r>
            <a:endParaRPr lang="en-US" sz="2800" b="1" dirty="0">
              <a:solidFill>
                <a:schemeClr val="tx1"/>
              </a:solidFill>
              <a:latin typeface="Times New Roman" panose="02020603050405020304" pitchFamily="18" charset="0"/>
              <a:cs typeface="Times New Roman" panose="02020603050405020304" pitchFamily="18" charset="0"/>
            </a:endParaRPr>
          </a:p>
          <a:p>
            <a:pPr marL="0" indent="0">
              <a:buNone/>
            </a:pPr>
            <a:endParaRPr lang="en-US" dirty="0"/>
          </a:p>
        </p:txBody>
      </p:sp>
      <p:pic>
        <p:nvPicPr>
          <p:cNvPr id="5" name="Picutre 726"/>
          <p:cNvPicPr/>
          <p:nvPr/>
        </p:nvPicPr>
        <p:blipFill>
          <a:blip r:embed="rId1"/>
          <a:stretch>
            <a:fillRect/>
          </a:stretch>
        </p:blipFill>
        <p:spPr>
          <a:xfrm>
            <a:off x="2634297" y="1817370"/>
            <a:ext cx="5100003" cy="1737360"/>
          </a:xfrm>
          <a:prstGeom prst="rect">
            <a:avLst/>
          </a:prstGeom>
        </p:spPr>
      </p:pic>
      <p:pic>
        <p:nvPicPr>
          <p:cNvPr id="6" name="Picutre 730"/>
          <p:cNvPicPr/>
          <p:nvPr/>
        </p:nvPicPr>
        <p:blipFill>
          <a:blip r:embed="rId2"/>
          <a:stretch>
            <a:fillRect/>
          </a:stretch>
        </p:blipFill>
        <p:spPr>
          <a:xfrm>
            <a:off x="2990850" y="4477646"/>
            <a:ext cx="5497327" cy="197940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7000" b="-17000"/>
          </a:stretch>
        </a:blipFill>
        <a:effectLst/>
      </p:bgPr>
    </p:bg>
    <p:spTree>
      <p:nvGrpSpPr>
        <p:cNvPr id="1" name=""/>
        <p:cNvGrpSpPr/>
        <p:nvPr/>
      </p:nvGrpSpPr>
      <p:grpSpPr>
        <a:xfrm>
          <a:off x="0" y="0"/>
          <a:ext cx="0" cy="0"/>
          <a:chOff x="0" y="0"/>
          <a:chExt cx="0" cy="0"/>
        </a:xfrm>
      </p:grpSpPr>
      <p:sp>
        <p:nvSpPr>
          <p:cNvPr id="3" name="TextBox 2"/>
          <p:cNvSpPr txBox="1"/>
          <p:nvPr/>
        </p:nvSpPr>
        <p:spPr>
          <a:xfrm>
            <a:off x="3305261" y="228600"/>
            <a:ext cx="5176009" cy="861774"/>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5000" b="1" dirty="0">
                <a:solidFill>
                  <a:prstClr val="white"/>
                </a:solidFill>
                <a:latin typeface="Times New Roman" panose="02020603050405020304" pitchFamily="18" charset="0"/>
                <a:cs typeface="Times New Roman" panose="02020603050405020304" pitchFamily="18" charset="0"/>
              </a:rPr>
              <a:t>HỘP QUÀ BÍ ẨN</a:t>
            </a:r>
            <a:endParaRPr lang="en-US" sz="5000" b="1" dirty="0">
              <a:solidFill>
                <a:prstClr val="white"/>
              </a:solidFill>
              <a:latin typeface="Times New Roman" panose="02020603050405020304" pitchFamily="18" charset="0"/>
              <a:cs typeface="Times New Roman" panose="02020603050405020304" pitchFamily="18" charset="0"/>
            </a:endParaRPr>
          </a:p>
        </p:txBody>
      </p:sp>
      <p:sp>
        <p:nvSpPr>
          <p:cNvPr id="4" name="Oval 3"/>
          <p:cNvSpPr/>
          <p:nvPr/>
        </p:nvSpPr>
        <p:spPr>
          <a:xfrm>
            <a:off x="2575775" y="1841679"/>
            <a:ext cx="7101625" cy="4025721"/>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latin typeface="Calibri" panose="020F0502020204030204"/>
            </a:endParaRPr>
          </a:p>
        </p:txBody>
      </p:sp>
      <p:sp>
        <p:nvSpPr>
          <p:cNvPr id="5" name="TextBox 4"/>
          <p:cNvSpPr txBox="1"/>
          <p:nvPr/>
        </p:nvSpPr>
        <p:spPr>
          <a:xfrm>
            <a:off x="3884590" y="2444840"/>
            <a:ext cx="4876800" cy="2862322"/>
          </a:xfrm>
          <a:prstGeom prst="rect">
            <a:avLst/>
          </a:prstGeom>
          <a:noFill/>
        </p:spPr>
        <p:txBody>
          <a:bodyPr wrap="square" rtlCol="0">
            <a:spAutoFit/>
          </a:bodyPr>
          <a:lstStyle/>
          <a:p>
            <a:r>
              <a:rPr lang="en-US" sz="3600" dirty="0" err="1">
                <a:solidFill>
                  <a:prstClr val="black"/>
                </a:solidFill>
                <a:latin typeface="Times New Roman" panose="02020603050405020304" pitchFamily="18" charset="0"/>
                <a:cs typeface="Times New Roman" panose="02020603050405020304" pitchFamily="18" charset="0"/>
              </a:rPr>
              <a:t>Trong</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mỗi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hộp</a:t>
            </a:r>
            <a:r>
              <a:rPr lang="en-US" sz="3600" dirty="0">
                <a:solidFill>
                  <a:prstClr val="black"/>
                </a:solidFill>
                <a:latin typeface="Times New Roman" panose="02020603050405020304" pitchFamily="18" charset="0"/>
                <a:cs typeface="Times New Roman" panose="02020603050405020304" pitchFamily="18" charset="0"/>
              </a:rPr>
              <a:t> quà </a:t>
            </a:r>
            <a:r>
              <a:rPr lang="en-US" sz="3600" dirty="0" err="1">
                <a:solidFill>
                  <a:prstClr val="black"/>
                </a:solidFill>
                <a:latin typeface="Times New Roman" panose="02020603050405020304" pitchFamily="18" charset="0"/>
                <a:cs typeface="Times New Roman" panose="02020603050405020304" pitchFamily="18" charset="0"/>
              </a:rPr>
              <a:t>ẩn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chứng</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một</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sô</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điểm</a:t>
            </a:r>
            <a:r>
              <a:rPr lang="en-US" sz="3600" dirty="0">
                <a:solidFill>
                  <a:prstClr val="black"/>
                </a:solidFill>
                <a:latin typeface="Times New Roman" panose="02020603050405020304" pitchFamily="18" charset="0"/>
                <a:cs typeface="Times New Roman" panose="02020603050405020304" pitchFamily="18" charset="0"/>
              </a:rPr>
              <a:t> bí </a:t>
            </a:r>
            <a:r>
              <a:rPr lang="en-US" sz="3600" dirty="0" err="1">
                <a:solidFill>
                  <a:prstClr val="black"/>
                </a:solidFill>
                <a:latin typeface="Times New Roman" panose="02020603050405020304" pitchFamily="18" charset="0"/>
                <a:cs typeface="Times New Roman" panose="02020603050405020304" pitchFamily="18" charset="0"/>
              </a:rPr>
              <a:t>ấn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Các</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em</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hãy</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tra</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lời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đúng</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các</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câu</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hỏi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đê</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nhận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vê</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phần</a:t>
            </a:r>
            <a:r>
              <a:rPr lang="en-US" sz="3600" dirty="0">
                <a:solidFill>
                  <a:prstClr val="black"/>
                </a:solidFill>
                <a:latin typeface="Times New Roman" panose="02020603050405020304" pitchFamily="18" charset="0"/>
                <a:cs typeface="Times New Roman" panose="02020603050405020304" pitchFamily="18" charset="0"/>
              </a:rPr>
              <a:t> quà </a:t>
            </a:r>
            <a:r>
              <a:rPr lang="en-US" sz="3600" dirty="0" err="1">
                <a:solidFill>
                  <a:prstClr val="black"/>
                </a:solidFill>
                <a:latin typeface="Times New Roman" panose="02020603050405020304" pitchFamily="18" charset="0"/>
                <a:cs typeface="Times New Roman" panose="02020603050405020304" pitchFamily="18" charset="0"/>
              </a:rPr>
              <a:t>cho</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mình</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nhe</a:t>
            </a:r>
            <a:r>
              <a:rPr lang="en-US" sz="3600" dirty="0">
                <a:solidFill>
                  <a:prstClr val="black"/>
                </a:solidFill>
                <a:latin typeface="Times New Roman" panose="02020603050405020304" pitchFamily="18" charset="0"/>
                <a:cs typeface="Times New Roman" panose="02020603050405020304" pitchFamily="18" charset="0"/>
              </a:rPr>
              <a:t>́.</a:t>
            </a:r>
            <a:endParaRPr lang="en-US" sz="3600" dirty="0">
              <a:solidFill>
                <a:prstClr val="black"/>
              </a:solidFill>
              <a:latin typeface="Times New Roman" panose="02020603050405020304" pitchFamily="18" charset="0"/>
              <a:cs typeface="Times New Roman" panose="02020603050405020304" pitchFamily="18" charset="0"/>
            </a:endParaRPr>
          </a:p>
        </p:txBody>
      </p:sp>
      <p:pic>
        <p:nvPicPr>
          <p:cNvPr id="6" name="KhuVuonTrenMay-Dangcapnhat_vfbn.mp3">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cstate="print"/>
          <a:stretch>
            <a:fillRect/>
          </a:stretch>
        </p:blipFill>
        <p:spPr>
          <a:xfrm>
            <a:off x="1805059" y="141787"/>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45200" numSld="999">
                <p:cTn id="7" fill="hold" display="0">
                  <p:stCondLst>
                    <p:cond delay="indefinite"/>
                  </p:stCondLst>
                  <p:endCondLst>
                    <p:cond evt="onStopAudio" delay="0">
                      <p:tgtEl>
                        <p:sldTgt/>
                      </p:tgtEl>
                    </p:cond>
                  </p:endCondLst>
                </p:cTn>
                <p:tgtEl>
                  <p:spTgt spid="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391" y="727779"/>
            <a:ext cx="11557107" cy="6061805"/>
          </a:xfrm>
        </p:spPr>
        <p:txBody>
          <a:bodyPr>
            <a:normAutofit/>
          </a:bodyPr>
          <a:lstStyle/>
          <a:p>
            <a:pPr marL="0" indent="0">
              <a:lnSpc>
                <a:spcPct val="107000"/>
              </a:lnSpc>
              <a:spcAft>
                <a:spcPts val="800"/>
              </a:spcAft>
              <a:buNone/>
            </a:pPr>
            <a:r>
              <a:rPr lang="vi-VN"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7.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hợp</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nào</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sau</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đây</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dòng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đi</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qua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ống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dây</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lớn</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nhất</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nhỏ</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nhất</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r>
              <a:rPr lang="en-US" sz="2800" b="1" dirty="0">
                <a:latin typeface="Arial" panose="020B0604020202020204" pitchFamily="34" charset="0"/>
                <a:cs typeface="Arial" panose="020B0604020202020204" pitchFamily="34" charset="0"/>
              </a:rPr>
              <a:t>	</a:t>
            </a:r>
            <a:endParaRPr lang="en-US" sz="2800" b="1" dirty="0">
              <a:latin typeface="Arial" panose="020B0604020202020204" pitchFamily="34" charset="0"/>
              <a:cs typeface="Arial" panose="020B0604020202020204" pitchFamily="34" charset="0"/>
            </a:endParaRPr>
          </a:p>
          <a:p>
            <a:pPr marL="0" indent="0">
              <a:lnSpc>
                <a:spcPct val="107000"/>
              </a:lnSpc>
              <a:spcAft>
                <a:spcPts val="800"/>
              </a:spcAft>
              <a:buNone/>
            </a:pPr>
            <a:endParaRPr lang="en-US" sz="2800" dirty="0">
              <a:latin typeface="Arial" panose="020B0604020202020204" pitchFamily="34" charset="0"/>
              <a:cs typeface="Arial" panose="020B0604020202020204" pitchFamily="34" charset="0"/>
            </a:endParaRPr>
          </a:p>
          <a:p>
            <a:pPr marL="0" indent="0">
              <a:lnSpc>
                <a:spcPct val="107000"/>
              </a:lnSpc>
              <a:spcAft>
                <a:spcPts val="800"/>
              </a:spcAft>
              <a:buNone/>
            </a:pPr>
            <a:endParaRPr lang="en-US" sz="2800" b="1" dirty="0">
              <a:latin typeface="Arial" panose="020B0604020202020204" pitchFamily="34" charset="0"/>
              <a:cs typeface="Arial" panose="020B0604020202020204" pitchFamily="34" charset="0"/>
            </a:endParaRPr>
          </a:p>
          <a:p>
            <a:pPr marL="0" indent="0">
              <a:lnSpc>
                <a:spcPct val="107000"/>
              </a:lnSpc>
              <a:spcAft>
                <a:spcPts val="800"/>
              </a:spcAft>
              <a:buNone/>
            </a:pPr>
            <a:endParaRPr lang="en-US" sz="2800" b="1" dirty="0">
              <a:latin typeface="Arial" panose="020B0604020202020204" pitchFamily="34" charset="0"/>
              <a:cs typeface="Arial" panose="020B0604020202020204" pitchFamily="34" charset="0"/>
            </a:endParaRPr>
          </a:p>
          <a:p>
            <a:pPr marL="0" indent="0">
              <a:lnSpc>
                <a:spcPct val="107000"/>
              </a:lnSpc>
              <a:spcAft>
                <a:spcPts val="800"/>
              </a:spcAft>
              <a:buNone/>
            </a:pPr>
            <a:r>
              <a:rPr lang="en-US" sz="2800" b="1" dirty="0" err="1">
                <a:solidFill>
                  <a:schemeClr val="tx1"/>
                </a:solidFill>
                <a:latin typeface="Arial" panose="020B0604020202020204" pitchFamily="34" charset="0"/>
                <a:cs typeface="Arial" panose="020B0604020202020204" pitchFamily="34" charset="0"/>
              </a:rPr>
              <a:t>Đáp</a:t>
            </a:r>
            <a:r>
              <a:rPr lang="en-US" sz="2800" b="1" dirty="0">
                <a:solidFill>
                  <a:schemeClr val="tx1"/>
                </a:solidFill>
                <a:latin typeface="Arial" panose="020B0604020202020204" pitchFamily="34" charset="0"/>
                <a:cs typeface="Arial" panose="020B0604020202020204" pitchFamily="34" charset="0"/>
              </a:rPr>
              <a:t> </a:t>
            </a:r>
            <a:r>
              <a:rPr lang="en-US" sz="2800" b="1" dirty="0" err="1">
                <a:solidFill>
                  <a:schemeClr val="tx1"/>
                </a:solidFill>
                <a:latin typeface="Arial" panose="020B0604020202020204" pitchFamily="34" charset="0"/>
                <a:cs typeface="Arial" panose="020B0604020202020204" pitchFamily="34" charset="0"/>
              </a:rPr>
              <a:t>án</a:t>
            </a:r>
            <a:endParaRPr lang="en-US" sz="2800" b="1" dirty="0">
              <a:solidFill>
                <a:schemeClr val="tx1"/>
              </a:solidFill>
              <a:latin typeface="Arial" panose="020B0604020202020204" pitchFamily="34" charset="0"/>
              <a:cs typeface="Arial" panose="020B0604020202020204" pitchFamily="34" charset="0"/>
            </a:endParaRPr>
          </a:p>
          <a:p>
            <a:pPr lvl="0">
              <a:buNone/>
            </a:pPr>
            <a:r>
              <a:rPr lang="vi-VN" sz="2800" dirty="0">
                <a:solidFill>
                  <a:schemeClr val="tx1"/>
                </a:solidFill>
              </a:rPr>
              <a:t>- </a:t>
            </a:r>
            <a:r>
              <a:rPr lang="en-US" sz="2800" dirty="0" err="1">
                <a:solidFill>
                  <a:schemeClr val="tx1"/>
                </a:solidFill>
              </a:rPr>
              <a:t>Dòng</a:t>
            </a:r>
            <a:r>
              <a:rPr lang="en-US" sz="2800" dirty="0">
                <a:solidFill>
                  <a:schemeClr val="tx1"/>
                </a:solidFill>
              </a:rPr>
              <a:t> </a:t>
            </a:r>
            <a:r>
              <a:rPr lang="en-US" sz="2800" dirty="0" err="1">
                <a:solidFill>
                  <a:schemeClr val="tx1"/>
                </a:solidFill>
              </a:rPr>
              <a:t>điện</a:t>
            </a:r>
            <a:r>
              <a:rPr lang="en-US" sz="2800" dirty="0">
                <a:solidFill>
                  <a:schemeClr val="tx1"/>
                </a:solidFill>
              </a:rPr>
              <a:t> qua </a:t>
            </a:r>
            <a:r>
              <a:rPr lang="en-US" sz="2800" dirty="0" err="1">
                <a:solidFill>
                  <a:schemeClr val="tx1"/>
                </a:solidFill>
              </a:rPr>
              <a:t>cuộn</a:t>
            </a:r>
            <a:r>
              <a:rPr lang="en-US" sz="2800" dirty="0">
                <a:solidFill>
                  <a:schemeClr val="tx1"/>
                </a:solidFill>
              </a:rPr>
              <a:t> </a:t>
            </a:r>
            <a:r>
              <a:rPr lang="en-US" sz="2800" dirty="0" err="1">
                <a:solidFill>
                  <a:schemeClr val="tx1"/>
                </a:solidFill>
              </a:rPr>
              <a:t>dây</a:t>
            </a:r>
            <a:r>
              <a:rPr lang="en-US" sz="2800" dirty="0">
                <a:solidFill>
                  <a:schemeClr val="tx1"/>
                </a:solidFill>
              </a:rPr>
              <a:t> (4) </a:t>
            </a:r>
            <a:r>
              <a:rPr lang="en-US" sz="2800" dirty="0" err="1">
                <a:solidFill>
                  <a:schemeClr val="tx1"/>
                </a:solidFill>
              </a:rPr>
              <a:t>là</a:t>
            </a:r>
            <a:r>
              <a:rPr lang="en-US" sz="2800" dirty="0">
                <a:solidFill>
                  <a:schemeClr val="tx1"/>
                </a:solidFill>
              </a:rPr>
              <a:t> </a:t>
            </a:r>
            <a:r>
              <a:rPr lang="en-US" sz="2800" dirty="0" err="1">
                <a:solidFill>
                  <a:schemeClr val="tx1"/>
                </a:solidFill>
              </a:rPr>
              <a:t>lớn</a:t>
            </a:r>
            <a:r>
              <a:rPr lang="en-US" sz="2800" dirty="0">
                <a:solidFill>
                  <a:schemeClr val="tx1"/>
                </a:solidFill>
              </a:rPr>
              <a:t> </a:t>
            </a:r>
            <a:r>
              <a:rPr lang="en-US" sz="2800" dirty="0" err="1">
                <a:solidFill>
                  <a:schemeClr val="tx1"/>
                </a:solidFill>
              </a:rPr>
              <a:t>nhất</a:t>
            </a:r>
            <a:r>
              <a:rPr lang="en-US" sz="2800" dirty="0">
                <a:solidFill>
                  <a:schemeClr val="tx1"/>
                </a:solidFill>
              </a:rPr>
              <a:t>, (1) </a:t>
            </a:r>
            <a:r>
              <a:rPr lang="en-US" sz="2800" dirty="0" err="1">
                <a:solidFill>
                  <a:schemeClr val="tx1"/>
                </a:solidFill>
              </a:rPr>
              <a:t>là</a:t>
            </a:r>
            <a:r>
              <a:rPr lang="en-US" sz="2800" dirty="0">
                <a:solidFill>
                  <a:schemeClr val="tx1"/>
                </a:solidFill>
              </a:rPr>
              <a:t> </a:t>
            </a:r>
            <a:r>
              <a:rPr lang="en-US" sz="2800" dirty="0" err="1">
                <a:solidFill>
                  <a:schemeClr val="tx1"/>
                </a:solidFill>
              </a:rPr>
              <a:t>nhỏ</a:t>
            </a:r>
            <a:r>
              <a:rPr lang="en-US" sz="2800" dirty="0">
                <a:solidFill>
                  <a:schemeClr val="tx1"/>
                </a:solidFill>
              </a:rPr>
              <a:t> </a:t>
            </a:r>
            <a:r>
              <a:rPr lang="en-US" sz="2800" dirty="0" err="1">
                <a:solidFill>
                  <a:schemeClr val="tx1"/>
                </a:solidFill>
              </a:rPr>
              <a:t>nhất</a:t>
            </a:r>
            <a:r>
              <a:rPr lang="en-US" sz="2800" dirty="0">
                <a:solidFill>
                  <a:schemeClr val="tx1"/>
                </a:solidFill>
              </a:rPr>
              <a:t>.</a:t>
            </a:r>
            <a:endParaRPr lang="en-US" sz="2800" dirty="0">
              <a:solidFill>
                <a:schemeClr val="tx1"/>
              </a:solidFill>
            </a:endParaRPr>
          </a:p>
          <a:p>
            <a:pPr marL="0" indent="0">
              <a:buNone/>
            </a:pPr>
            <a:endParaRPr lang="en-US" dirty="0">
              <a:latin typeface="Arial" panose="020B0604020202020204" pitchFamily="34" charset="0"/>
              <a:cs typeface="Arial" panose="020B0604020202020204" pitchFamily="34" charset="0"/>
            </a:endParaRPr>
          </a:p>
        </p:txBody>
      </p:sp>
      <p:pic>
        <p:nvPicPr>
          <p:cNvPr id="8" name="Shape 727"/>
          <p:cNvPicPr/>
          <p:nvPr/>
        </p:nvPicPr>
        <p:blipFill>
          <a:blip r:embed="rId1"/>
          <a:stretch>
            <a:fillRect/>
          </a:stretch>
        </p:blipFill>
        <p:spPr>
          <a:xfrm>
            <a:off x="781050" y="1693444"/>
            <a:ext cx="9563100" cy="17927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391" y="727779"/>
            <a:ext cx="11557107" cy="6061805"/>
          </a:xfrm>
        </p:spPr>
        <p:txBody>
          <a:bodyPr>
            <a:normAutofit/>
          </a:bodyPr>
          <a:lstStyle/>
          <a:p>
            <a:pPr marL="0" indent="0">
              <a:lnSpc>
                <a:spcPct val="107000"/>
              </a:lnSpc>
              <a:spcAft>
                <a:spcPts val="800"/>
              </a:spcAft>
              <a:buNone/>
            </a:pPr>
            <a:r>
              <a:rPr lang="vi-VN"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8. </a:t>
            </a: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Em hãy cho biết gần cực Bắc địa lí là cực Bắc địa từ hay cực Nam địa từ.</a:t>
            </a:r>
            <a:endPar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sz="2800" b="1" dirty="0">
              <a:latin typeface="Arial" panose="020B0604020202020204" pitchFamily="34" charset="0"/>
              <a:cs typeface="Arial" panose="020B0604020202020204" pitchFamily="34" charset="0"/>
            </a:endParaRPr>
          </a:p>
          <a:p>
            <a:pPr marL="0" indent="0">
              <a:lnSpc>
                <a:spcPct val="107000"/>
              </a:lnSpc>
              <a:spcAft>
                <a:spcPts val="800"/>
              </a:spcAft>
              <a:buNone/>
            </a:pPr>
            <a:endParaRPr lang="en-US" sz="2800" b="1" dirty="0">
              <a:latin typeface="Arial" panose="020B0604020202020204" pitchFamily="34" charset="0"/>
              <a:cs typeface="Arial" panose="020B0604020202020204" pitchFamily="34" charset="0"/>
            </a:endParaRPr>
          </a:p>
          <a:p>
            <a:pPr marL="0" indent="0" algn="ctr">
              <a:lnSpc>
                <a:spcPct val="107000"/>
              </a:lnSpc>
              <a:spcAft>
                <a:spcPts val="800"/>
              </a:spcAft>
              <a:buNone/>
            </a:pPr>
            <a:r>
              <a:rPr lang="en-US" sz="2800" b="1" dirty="0" err="1">
                <a:solidFill>
                  <a:schemeClr val="tx1"/>
                </a:solidFill>
                <a:latin typeface="Arial" panose="020B0604020202020204" pitchFamily="34" charset="0"/>
                <a:cs typeface="Arial" panose="020B0604020202020204" pitchFamily="34" charset="0"/>
              </a:rPr>
              <a:t>Đáp</a:t>
            </a:r>
            <a:r>
              <a:rPr lang="en-US" sz="2800" b="1" dirty="0">
                <a:solidFill>
                  <a:schemeClr val="tx1"/>
                </a:solidFill>
                <a:latin typeface="Arial" panose="020B0604020202020204" pitchFamily="34" charset="0"/>
                <a:cs typeface="Arial" panose="020B0604020202020204" pitchFamily="34" charset="0"/>
              </a:rPr>
              <a:t> </a:t>
            </a:r>
            <a:r>
              <a:rPr lang="en-US" sz="2800" b="1" dirty="0" err="1">
                <a:solidFill>
                  <a:schemeClr val="tx1"/>
                </a:solidFill>
                <a:latin typeface="Arial" panose="020B0604020202020204" pitchFamily="34" charset="0"/>
                <a:cs typeface="Arial" panose="020B0604020202020204" pitchFamily="34" charset="0"/>
              </a:rPr>
              <a:t>án</a:t>
            </a:r>
            <a:endParaRPr lang="en-US" sz="2800" b="1" dirty="0">
              <a:solidFill>
                <a:schemeClr val="tx1"/>
              </a:solidFill>
              <a:latin typeface="Arial" panose="020B0604020202020204" pitchFamily="34" charset="0"/>
              <a:cs typeface="Arial" panose="020B0604020202020204" pitchFamily="34" charset="0"/>
            </a:endParaRPr>
          </a:p>
          <a:p>
            <a:pPr lvl="0">
              <a:buNone/>
            </a:pPr>
            <a:r>
              <a:rPr lang="vi-VN" sz="2800" dirty="0">
                <a:solidFill>
                  <a:schemeClr val="tx1"/>
                </a:solidFill>
              </a:rPr>
              <a:t>	</a:t>
            </a:r>
            <a:r>
              <a:rPr lang="en-US" sz="2800" dirty="0" err="1">
                <a:solidFill>
                  <a:schemeClr val="tx1"/>
                </a:solidFill>
              </a:rPr>
              <a:t>Gần</a:t>
            </a:r>
            <a:r>
              <a:rPr lang="en-US" sz="2800" dirty="0">
                <a:solidFill>
                  <a:schemeClr val="tx1"/>
                </a:solidFill>
              </a:rPr>
              <a:t> </a:t>
            </a:r>
            <a:r>
              <a:rPr lang="en-US" sz="2800" dirty="0" err="1">
                <a:solidFill>
                  <a:schemeClr val="tx1"/>
                </a:solidFill>
              </a:rPr>
              <a:t>cực</a:t>
            </a:r>
            <a:r>
              <a:rPr lang="en-US" sz="2800" dirty="0">
                <a:solidFill>
                  <a:schemeClr val="tx1"/>
                </a:solidFill>
              </a:rPr>
              <a:t> </a:t>
            </a:r>
            <a:r>
              <a:rPr lang="en-US" sz="2800" dirty="0" err="1">
                <a:solidFill>
                  <a:schemeClr val="tx1"/>
                </a:solidFill>
              </a:rPr>
              <a:t>Bắc</a:t>
            </a:r>
            <a:r>
              <a:rPr lang="en-US" sz="2800" dirty="0">
                <a:solidFill>
                  <a:schemeClr val="tx1"/>
                </a:solidFill>
              </a:rPr>
              <a:t> </a:t>
            </a:r>
            <a:r>
              <a:rPr lang="en-US" sz="2800" dirty="0" err="1">
                <a:solidFill>
                  <a:schemeClr val="tx1"/>
                </a:solidFill>
              </a:rPr>
              <a:t>địa</a:t>
            </a:r>
            <a:r>
              <a:rPr lang="en-US" sz="2800" dirty="0">
                <a:solidFill>
                  <a:schemeClr val="tx1"/>
                </a:solidFill>
              </a:rPr>
              <a:t> </a:t>
            </a:r>
            <a:r>
              <a:rPr lang="en-US" sz="2800" dirty="0" err="1">
                <a:solidFill>
                  <a:schemeClr val="tx1"/>
                </a:solidFill>
              </a:rPr>
              <a:t>lí</a:t>
            </a:r>
            <a:r>
              <a:rPr lang="en-US" sz="2800" dirty="0">
                <a:solidFill>
                  <a:schemeClr val="tx1"/>
                </a:solidFill>
              </a:rPr>
              <a:t> </a:t>
            </a:r>
            <a:r>
              <a:rPr lang="en-US" sz="2800" dirty="0" err="1">
                <a:solidFill>
                  <a:schemeClr val="tx1"/>
                </a:solidFill>
              </a:rPr>
              <a:t>là</a:t>
            </a:r>
            <a:r>
              <a:rPr lang="en-US" sz="2800" dirty="0">
                <a:solidFill>
                  <a:schemeClr val="tx1"/>
                </a:solidFill>
              </a:rPr>
              <a:t> </a:t>
            </a:r>
            <a:r>
              <a:rPr lang="en-US" sz="2800" dirty="0" err="1">
                <a:solidFill>
                  <a:schemeClr val="tx1"/>
                </a:solidFill>
              </a:rPr>
              <a:t>cực</a:t>
            </a:r>
            <a:r>
              <a:rPr lang="en-US" sz="2800" dirty="0">
                <a:solidFill>
                  <a:schemeClr val="tx1"/>
                </a:solidFill>
              </a:rPr>
              <a:t> </a:t>
            </a:r>
            <a:r>
              <a:rPr lang="en-US" sz="2800" dirty="0" err="1">
                <a:solidFill>
                  <a:schemeClr val="tx1"/>
                </a:solidFill>
              </a:rPr>
              <a:t>Bắc</a:t>
            </a:r>
            <a:r>
              <a:rPr lang="en-US" sz="2800" dirty="0">
                <a:solidFill>
                  <a:schemeClr val="tx1"/>
                </a:solidFill>
              </a:rPr>
              <a:t> </a:t>
            </a:r>
            <a:r>
              <a:rPr lang="en-US" sz="2800" dirty="0" err="1">
                <a:solidFill>
                  <a:schemeClr val="tx1"/>
                </a:solidFill>
              </a:rPr>
              <a:t>địa</a:t>
            </a:r>
            <a:r>
              <a:rPr lang="en-US" sz="2800" dirty="0">
                <a:solidFill>
                  <a:schemeClr val="tx1"/>
                </a:solidFill>
              </a:rPr>
              <a:t> </a:t>
            </a:r>
            <a:r>
              <a:rPr lang="en-US" sz="2800" dirty="0" err="1">
                <a:solidFill>
                  <a:schemeClr val="tx1"/>
                </a:solidFill>
              </a:rPr>
              <a:t>từ</a:t>
            </a:r>
            <a:r>
              <a:rPr lang="en-US" sz="2800" dirty="0">
                <a:solidFill>
                  <a:schemeClr val="tx1"/>
                </a:solidFill>
              </a:rPr>
              <a:t>. </a:t>
            </a:r>
            <a:r>
              <a:rPr lang="en-US" sz="2800" dirty="0" err="1">
                <a:solidFill>
                  <a:schemeClr val="tx1"/>
                </a:solidFill>
              </a:rPr>
              <a:t>vể</a:t>
            </a:r>
            <a:r>
              <a:rPr lang="en-US" sz="2800" dirty="0">
                <a:solidFill>
                  <a:schemeClr val="tx1"/>
                </a:solidFill>
              </a:rPr>
              <a:t> </a:t>
            </a:r>
            <a:r>
              <a:rPr lang="en-US" sz="2800" dirty="0" err="1">
                <a:solidFill>
                  <a:schemeClr val="tx1"/>
                </a:solidFill>
              </a:rPr>
              <a:t>mặt</a:t>
            </a:r>
            <a:r>
              <a:rPr lang="en-US" sz="2800" dirty="0">
                <a:solidFill>
                  <a:schemeClr val="tx1"/>
                </a:solidFill>
              </a:rPr>
              <a:t> </a:t>
            </a:r>
            <a:r>
              <a:rPr lang="en-US" sz="2800" dirty="0" err="1">
                <a:solidFill>
                  <a:schemeClr val="tx1"/>
                </a:solidFill>
              </a:rPr>
              <a:t>vật</a:t>
            </a:r>
            <a:r>
              <a:rPr lang="en-US" sz="2800" dirty="0">
                <a:solidFill>
                  <a:schemeClr val="tx1"/>
                </a:solidFill>
              </a:rPr>
              <a:t> </a:t>
            </a:r>
            <a:r>
              <a:rPr lang="en-US" sz="2800" dirty="0" err="1">
                <a:solidFill>
                  <a:schemeClr val="tx1"/>
                </a:solidFill>
              </a:rPr>
              <a:t>lí</a:t>
            </a:r>
            <a:r>
              <a:rPr lang="en-US" sz="2800" dirty="0">
                <a:solidFill>
                  <a:schemeClr val="tx1"/>
                </a:solidFill>
              </a:rPr>
              <a:t>, </a:t>
            </a:r>
            <a:r>
              <a:rPr lang="en-US" sz="2800" dirty="0" err="1">
                <a:solidFill>
                  <a:schemeClr val="tx1"/>
                </a:solidFill>
              </a:rPr>
              <a:t>cực</a:t>
            </a:r>
            <a:r>
              <a:rPr lang="en-US" sz="2800" dirty="0">
                <a:solidFill>
                  <a:schemeClr val="tx1"/>
                </a:solidFill>
              </a:rPr>
              <a:t> </a:t>
            </a:r>
            <a:r>
              <a:rPr lang="en-US" sz="2800" dirty="0" err="1">
                <a:solidFill>
                  <a:schemeClr val="tx1"/>
                </a:solidFill>
              </a:rPr>
              <a:t>từ</a:t>
            </a:r>
            <a:r>
              <a:rPr lang="en-US" sz="2800" dirty="0">
                <a:solidFill>
                  <a:schemeClr val="tx1"/>
                </a:solidFill>
              </a:rPr>
              <a:t> </a:t>
            </a:r>
            <a:r>
              <a:rPr lang="en-US" sz="2800" dirty="0" err="1">
                <a:solidFill>
                  <a:schemeClr val="tx1"/>
                </a:solidFill>
              </a:rPr>
              <a:t>phía</a:t>
            </a:r>
            <a:r>
              <a:rPr lang="en-US" sz="2800" dirty="0">
                <a:solidFill>
                  <a:schemeClr val="tx1"/>
                </a:solidFill>
              </a:rPr>
              <a:t> </a:t>
            </a:r>
            <a:r>
              <a:rPr lang="en-US" sz="2800" dirty="0" err="1">
                <a:solidFill>
                  <a:schemeClr val="tx1"/>
                </a:solidFill>
              </a:rPr>
              <a:t>bắc</a:t>
            </a:r>
            <a:r>
              <a:rPr lang="en-US" sz="2800" dirty="0">
                <a:solidFill>
                  <a:schemeClr val="tx1"/>
                </a:solidFill>
              </a:rPr>
              <a:t> </a:t>
            </a:r>
            <a:r>
              <a:rPr lang="en-US" sz="2800" dirty="0" err="1">
                <a:solidFill>
                  <a:schemeClr val="tx1"/>
                </a:solidFill>
              </a:rPr>
              <a:t>gần</a:t>
            </a:r>
            <a:r>
              <a:rPr lang="en-US" sz="2800" dirty="0">
                <a:solidFill>
                  <a:schemeClr val="tx1"/>
                </a:solidFill>
              </a:rPr>
              <a:t> </a:t>
            </a:r>
            <a:r>
              <a:rPr lang="en-US" sz="2800" dirty="0" err="1">
                <a:solidFill>
                  <a:schemeClr val="tx1"/>
                </a:solidFill>
              </a:rPr>
              <a:t>Bắc</a:t>
            </a:r>
            <a:r>
              <a:rPr lang="en-US" sz="2800" dirty="0">
                <a:solidFill>
                  <a:schemeClr val="tx1"/>
                </a:solidFill>
              </a:rPr>
              <a:t> </a:t>
            </a:r>
            <a:r>
              <a:rPr lang="en-US" sz="2800" dirty="0" err="1">
                <a:solidFill>
                  <a:schemeClr val="tx1"/>
                </a:solidFill>
              </a:rPr>
              <a:t>Cực</a:t>
            </a:r>
            <a:r>
              <a:rPr lang="en-US" sz="2800" dirty="0">
                <a:solidFill>
                  <a:schemeClr val="tx1"/>
                </a:solidFill>
              </a:rPr>
              <a:t> </a:t>
            </a:r>
            <a:r>
              <a:rPr lang="en-US" sz="2800" dirty="0" err="1">
                <a:solidFill>
                  <a:schemeClr val="tx1"/>
                </a:solidFill>
              </a:rPr>
              <a:t>là</a:t>
            </a:r>
            <a:r>
              <a:rPr lang="en-US" sz="2800" dirty="0">
                <a:solidFill>
                  <a:schemeClr val="tx1"/>
                </a:solidFill>
              </a:rPr>
              <a:t> </a:t>
            </a:r>
            <a:r>
              <a:rPr lang="en-US" sz="2800" dirty="0" err="1">
                <a:solidFill>
                  <a:schemeClr val="tx1"/>
                </a:solidFill>
              </a:rPr>
              <a:t>cực</a:t>
            </a:r>
            <a:r>
              <a:rPr lang="en-US" sz="2800" dirty="0">
                <a:solidFill>
                  <a:schemeClr val="tx1"/>
                </a:solidFill>
              </a:rPr>
              <a:t> Nam </a:t>
            </a:r>
            <a:r>
              <a:rPr lang="en-US" sz="2800" dirty="0" err="1">
                <a:solidFill>
                  <a:schemeClr val="tx1"/>
                </a:solidFill>
              </a:rPr>
              <a:t>của</a:t>
            </a:r>
            <a:r>
              <a:rPr lang="en-US" sz="2800" dirty="0">
                <a:solidFill>
                  <a:schemeClr val="tx1"/>
                </a:solidFill>
              </a:rPr>
              <a:t> </a:t>
            </a:r>
            <a:r>
              <a:rPr lang="en-US" sz="2800" dirty="0" err="1">
                <a:solidFill>
                  <a:schemeClr val="tx1"/>
                </a:solidFill>
              </a:rPr>
              <a:t>mô</a:t>
            </a:r>
            <a:r>
              <a:rPr lang="en-US" sz="2800" dirty="0">
                <a:solidFill>
                  <a:schemeClr val="tx1"/>
                </a:solidFill>
              </a:rPr>
              <a:t> </a:t>
            </a:r>
            <a:r>
              <a:rPr lang="en-US" sz="2800" dirty="0" err="1">
                <a:solidFill>
                  <a:schemeClr val="tx1"/>
                </a:solidFill>
              </a:rPr>
              <a:t>hình</a:t>
            </a:r>
            <a:r>
              <a:rPr lang="en-US" sz="2800" dirty="0">
                <a:solidFill>
                  <a:schemeClr val="tx1"/>
                </a:solidFill>
              </a:rPr>
              <a:t> </a:t>
            </a:r>
            <a:r>
              <a:rPr lang="en-US" sz="2800" dirty="0" err="1">
                <a:solidFill>
                  <a:schemeClr val="tx1"/>
                </a:solidFill>
              </a:rPr>
              <a:t>thanh</a:t>
            </a:r>
            <a:r>
              <a:rPr lang="en-US" sz="2800" dirty="0">
                <a:solidFill>
                  <a:schemeClr val="tx1"/>
                </a:solidFill>
              </a:rPr>
              <a:t> </a:t>
            </a:r>
            <a:r>
              <a:rPr lang="en-US" sz="2800" dirty="0" err="1">
                <a:solidFill>
                  <a:schemeClr val="tx1"/>
                </a:solidFill>
              </a:rPr>
              <a:t>nam</a:t>
            </a:r>
            <a:r>
              <a:rPr lang="en-US" sz="2800" dirty="0">
                <a:solidFill>
                  <a:schemeClr val="tx1"/>
                </a:solidFill>
              </a:rPr>
              <a:t> </a:t>
            </a:r>
            <a:r>
              <a:rPr lang="en-US" sz="2800" dirty="0" err="1">
                <a:solidFill>
                  <a:schemeClr val="tx1"/>
                </a:solidFill>
              </a:rPr>
              <a:t>châm</a:t>
            </a:r>
            <a:r>
              <a:rPr lang="en-US" sz="2800" dirty="0">
                <a:solidFill>
                  <a:schemeClr val="tx1"/>
                </a:solidFill>
              </a:rPr>
              <a:t> </a:t>
            </a:r>
            <a:r>
              <a:rPr lang="en-US" sz="2800" dirty="0" err="1">
                <a:solidFill>
                  <a:schemeClr val="tx1"/>
                </a:solidFill>
              </a:rPr>
              <a:t>của</a:t>
            </a:r>
            <a:r>
              <a:rPr lang="en-US" sz="2800" dirty="0">
                <a:solidFill>
                  <a:schemeClr val="tx1"/>
                </a:solidFill>
              </a:rPr>
              <a:t> </a:t>
            </a:r>
            <a:r>
              <a:rPr lang="en-US" sz="2800" dirty="0" err="1">
                <a:solidFill>
                  <a:schemeClr val="tx1"/>
                </a:solidFill>
              </a:rPr>
              <a:t>Trái</a:t>
            </a:r>
            <a:r>
              <a:rPr lang="en-US" sz="2800" dirty="0">
                <a:solidFill>
                  <a:schemeClr val="tx1"/>
                </a:solidFill>
              </a:rPr>
              <a:t> </a:t>
            </a:r>
            <a:r>
              <a:rPr lang="en-US" sz="2800" dirty="0" err="1">
                <a:solidFill>
                  <a:schemeClr val="tx1"/>
                </a:solidFill>
              </a:rPr>
              <a:t>Đất</a:t>
            </a:r>
            <a:r>
              <a:rPr lang="en-US" sz="2800" dirty="0">
                <a:solidFill>
                  <a:schemeClr val="tx1"/>
                </a:solidFill>
              </a:rPr>
              <a:t>. </a:t>
            </a:r>
            <a:r>
              <a:rPr lang="en-US" sz="2800" dirty="0" err="1">
                <a:solidFill>
                  <a:schemeClr val="tx1"/>
                </a:solidFill>
              </a:rPr>
              <a:t>Tuy</a:t>
            </a:r>
            <a:r>
              <a:rPr lang="en-US" sz="2800" dirty="0">
                <a:solidFill>
                  <a:schemeClr val="tx1"/>
                </a:solidFill>
              </a:rPr>
              <a:t> </a:t>
            </a:r>
            <a:r>
              <a:rPr lang="en-US" sz="2800" dirty="0" err="1">
                <a:solidFill>
                  <a:schemeClr val="tx1"/>
                </a:solidFill>
              </a:rPr>
              <a:t>nhiên</a:t>
            </a:r>
            <a:r>
              <a:rPr lang="en-US" sz="2800" dirty="0">
                <a:solidFill>
                  <a:schemeClr val="tx1"/>
                </a:solidFill>
              </a:rPr>
              <a:t> do </a:t>
            </a:r>
            <a:r>
              <a:rPr lang="en-US" sz="2800" dirty="0" err="1">
                <a:solidFill>
                  <a:schemeClr val="tx1"/>
                </a:solidFill>
              </a:rPr>
              <a:t>thói</a:t>
            </a:r>
            <a:r>
              <a:rPr lang="en-US" sz="2800" dirty="0">
                <a:solidFill>
                  <a:schemeClr val="tx1"/>
                </a:solidFill>
              </a:rPr>
              <a:t> </a:t>
            </a:r>
            <a:r>
              <a:rPr lang="en-US" sz="2800" dirty="0" err="1">
                <a:solidFill>
                  <a:schemeClr val="tx1"/>
                </a:solidFill>
              </a:rPr>
              <a:t>quen</a:t>
            </a:r>
            <a:r>
              <a:rPr lang="en-US" sz="2800" dirty="0">
                <a:solidFill>
                  <a:schemeClr val="tx1"/>
                </a:solidFill>
              </a:rPr>
              <a:t> </a:t>
            </a:r>
            <a:r>
              <a:rPr lang="en-US" sz="2800" dirty="0" err="1">
                <a:solidFill>
                  <a:schemeClr val="tx1"/>
                </a:solidFill>
              </a:rPr>
              <a:t>và</a:t>
            </a:r>
            <a:r>
              <a:rPr lang="en-US" sz="2800" dirty="0">
                <a:solidFill>
                  <a:schemeClr val="tx1"/>
                </a:solidFill>
              </a:rPr>
              <a:t> </a:t>
            </a:r>
            <a:r>
              <a:rPr lang="en-US" sz="2800" dirty="0" err="1">
                <a:solidFill>
                  <a:schemeClr val="tx1"/>
                </a:solidFill>
              </a:rPr>
              <a:t>hiện</a:t>
            </a:r>
            <a:r>
              <a:rPr lang="en-US" sz="2800" dirty="0">
                <a:solidFill>
                  <a:schemeClr val="tx1"/>
                </a:solidFill>
              </a:rPr>
              <a:t> nay </a:t>
            </a:r>
            <a:r>
              <a:rPr lang="en-US" sz="2800" dirty="0" err="1">
                <a:solidFill>
                  <a:schemeClr val="tx1"/>
                </a:solidFill>
              </a:rPr>
              <a:t>trên</a:t>
            </a:r>
            <a:r>
              <a:rPr lang="en-US" sz="2800" dirty="0">
                <a:solidFill>
                  <a:schemeClr val="tx1"/>
                </a:solidFill>
              </a:rPr>
              <a:t> </a:t>
            </a:r>
            <a:r>
              <a:rPr lang="en-US" sz="2800" dirty="0" err="1">
                <a:solidFill>
                  <a:schemeClr val="tx1"/>
                </a:solidFill>
              </a:rPr>
              <a:t>thế</a:t>
            </a:r>
            <a:r>
              <a:rPr lang="en-US" sz="2800" dirty="0">
                <a:solidFill>
                  <a:schemeClr val="tx1"/>
                </a:solidFill>
              </a:rPr>
              <a:t> </a:t>
            </a:r>
            <a:r>
              <a:rPr lang="en-US" sz="2800" dirty="0" err="1">
                <a:solidFill>
                  <a:schemeClr val="tx1"/>
                </a:solidFill>
              </a:rPr>
              <a:t>giới</a:t>
            </a:r>
            <a:r>
              <a:rPr lang="en-US" sz="2800" dirty="0">
                <a:solidFill>
                  <a:schemeClr val="tx1"/>
                </a:solidFill>
              </a:rPr>
              <a:t> </a:t>
            </a:r>
            <a:r>
              <a:rPr lang="en-US" sz="2800" dirty="0" err="1">
                <a:solidFill>
                  <a:schemeClr val="tx1"/>
                </a:solidFill>
              </a:rPr>
              <a:t>hầu</a:t>
            </a:r>
            <a:r>
              <a:rPr lang="en-US" sz="2800" dirty="0">
                <a:solidFill>
                  <a:schemeClr val="tx1"/>
                </a:solidFill>
              </a:rPr>
              <a:t> </a:t>
            </a:r>
            <a:r>
              <a:rPr lang="en-US" sz="2800" dirty="0" err="1">
                <a:solidFill>
                  <a:schemeClr val="tx1"/>
                </a:solidFill>
              </a:rPr>
              <a:t>hết</a:t>
            </a:r>
            <a:r>
              <a:rPr lang="en-US" sz="2800" dirty="0">
                <a:solidFill>
                  <a:schemeClr val="tx1"/>
                </a:solidFill>
              </a:rPr>
              <a:t> </a:t>
            </a:r>
            <a:r>
              <a:rPr lang="en-US" sz="2800" dirty="0" err="1">
                <a:solidFill>
                  <a:schemeClr val="tx1"/>
                </a:solidFill>
              </a:rPr>
              <a:t>đang</a:t>
            </a:r>
            <a:r>
              <a:rPr lang="en-US" sz="2800" dirty="0">
                <a:solidFill>
                  <a:schemeClr val="tx1"/>
                </a:solidFill>
              </a:rPr>
              <a:t> </a:t>
            </a:r>
            <a:r>
              <a:rPr lang="en-US" sz="2800" dirty="0" err="1">
                <a:solidFill>
                  <a:schemeClr val="tx1"/>
                </a:solidFill>
              </a:rPr>
              <a:t>sử</a:t>
            </a:r>
            <a:r>
              <a:rPr lang="en-US" sz="2800" dirty="0">
                <a:solidFill>
                  <a:schemeClr val="tx1"/>
                </a:solidFill>
              </a:rPr>
              <a:t> </a:t>
            </a:r>
            <a:r>
              <a:rPr lang="en-US" sz="2800" dirty="0" err="1">
                <a:solidFill>
                  <a:schemeClr val="tx1"/>
                </a:solidFill>
              </a:rPr>
              <a:t>dụng</a:t>
            </a:r>
            <a:r>
              <a:rPr lang="en-US" sz="2800" dirty="0">
                <a:solidFill>
                  <a:schemeClr val="tx1"/>
                </a:solidFill>
              </a:rPr>
              <a:t>, </a:t>
            </a:r>
            <a:r>
              <a:rPr lang="en-US" sz="2800" dirty="0" err="1">
                <a:solidFill>
                  <a:schemeClr val="tx1"/>
                </a:solidFill>
              </a:rPr>
              <a:t>cực</a:t>
            </a:r>
            <a:r>
              <a:rPr lang="en-US" sz="2800" dirty="0">
                <a:solidFill>
                  <a:schemeClr val="tx1"/>
                </a:solidFill>
              </a:rPr>
              <a:t> </a:t>
            </a:r>
            <a:r>
              <a:rPr lang="en-US" sz="2800" dirty="0" err="1">
                <a:solidFill>
                  <a:schemeClr val="tx1"/>
                </a:solidFill>
              </a:rPr>
              <a:t>Bắc</a:t>
            </a:r>
            <a:r>
              <a:rPr lang="en-US" sz="2800" dirty="0">
                <a:solidFill>
                  <a:schemeClr val="tx1"/>
                </a:solidFill>
              </a:rPr>
              <a:t> </a:t>
            </a:r>
            <a:r>
              <a:rPr lang="en-US" sz="2800" dirty="0" err="1">
                <a:solidFill>
                  <a:schemeClr val="tx1"/>
                </a:solidFill>
              </a:rPr>
              <a:t>địa</a:t>
            </a:r>
            <a:r>
              <a:rPr lang="en-US" sz="2800" dirty="0">
                <a:solidFill>
                  <a:schemeClr val="tx1"/>
                </a:solidFill>
              </a:rPr>
              <a:t> </a:t>
            </a:r>
            <a:r>
              <a:rPr lang="en-US" sz="2800" dirty="0" err="1">
                <a:solidFill>
                  <a:schemeClr val="tx1"/>
                </a:solidFill>
              </a:rPr>
              <a:t>từ</a:t>
            </a:r>
            <a:r>
              <a:rPr lang="en-US" sz="2800" dirty="0">
                <a:solidFill>
                  <a:schemeClr val="tx1"/>
                </a:solidFill>
              </a:rPr>
              <a:t> </a:t>
            </a:r>
            <a:r>
              <a:rPr lang="en-US" sz="2800" dirty="0" err="1">
                <a:solidFill>
                  <a:schemeClr val="tx1"/>
                </a:solidFill>
              </a:rPr>
              <a:t>nằm</a:t>
            </a:r>
            <a:r>
              <a:rPr lang="en-US" sz="2800" dirty="0">
                <a:solidFill>
                  <a:schemeClr val="tx1"/>
                </a:solidFill>
              </a:rPr>
              <a:t> ở </a:t>
            </a:r>
            <a:r>
              <a:rPr lang="en-US" sz="2800" dirty="0" err="1">
                <a:solidFill>
                  <a:schemeClr val="tx1"/>
                </a:solidFill>
              </a:rPr>
              <a:t>phía</a:t>
            </a:r>
            <a:r>
              <a:rPr lang="en-US" sz="2800" dirty="0">
                <a:solidFill>
                  <a:schemeClr val="tx1"/>
                </a:solidFill>
              </a:rPr>
              <a:t> </a:t>
            </a:r>
            <a:r>
              <a:rPr lang="en-US" sz="2800" dirty="0" err="1">
                <a:solidFill>
                  <a:schemeClr val="tx1"/>
                </a:solidFill>
              </a:rPr>
              <a:t>bắc</a:t>
            </a:r>
            <a:r>
              <a:rPr lang="en-US" sz="2800" dirty="0">
                <a:solidFill>
                  <a:schemeClr val="tx1"/>
                </a:solidFill>
              </a:rPr>
              <a:t>.</a:t>
            </a:r>
            <a:endParaRPr lang="en-US" sz="2800" dirty="0">
              <a:solidFill>
                <a:schemeClr val="tx1"/>
              </a:solidFill>
            </a:endParaRPr>
          </a:p>
          <a:p>
            <a:pPr marL="0" indent="0">
              <a:buNone/>
            </a:pPr>
            <a:endParaRPr lang="en-US"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391" y="727779"/>
            <a:ext cx="11557107" cy="6061805"/>
          </a:xfrm>
        </p:spPr>
        <p:txBody>
          <a:bodyPr>
            <a:normAutofit/>
          </a:bodyPr>
          <a:lstStyle/>
          <a:p>
            <a:pPr marL="0" indent="0">
              <a:lnSpc>
                <a:spcPct val="107000"/>
              </a:lnSpc>
              <a:spcAft>
                <a:spcPts val="800"/>
              </a:spcAft>
              <a:buNone/>
            </a:pPr>
            <a:r>
              <a:rPr lang="vi-VN"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9. </a:t>
            </a: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Để xác định phương hướng trên Trái Đất, ta dùng dụng cụ gì? Nêu nguyên tắc cơ bản việc sửdụng dụng cụ đó.</a:t>
            </a:r>
            <a:endPar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sz="2800" b="1" dirty="0">
              <a:latin typeface="Arial" panose="020B0604020202020204" pitchFamily="34" charset="0"/>
              <a:cs typeface="Arial" panose="020B0604020202020204" pitchFamily="34" charset="0"/>
            </a:endParaRPr>
          </a:p>
          <a:p>
            <a:pPr marL="0" indent="0" algn="ctr">
              <a:lnSpc>
                <a:spcPct val="107000"/>
              </a:lnSpc>
              <a:spcAft>
                <a:spcPts val="800"/>
              </a:spcAft>
              <a:buNone/>
            </a:pPr>
            <a:r>
              <a:rPr lang="en-US" sz="2800" b="1" dirty="0" err="1">
                <a:solidFill>
                  <a:schemeClr val="tx1"/>
                </a:solidFill>
                <a:latin typeface="Arial" panose="020B0604020202020204" pitchFamily="34" charset="0"/>
                <a:cs typeface="Arial" panose="020B0604020202020204" pitchFamily="34" charset="0"/>
              </a:rPr>
              <a:t>Đáp</a:t>
            </a:r>
            <a:r>
              <a:rPr lang="en-US" sz="2800" b="1" dirty="0">
                <a:solidFill>
                  <a:schemeClr val="tx1"/>
                </a:solidFill>
                <a:latin typeface="Arial" panose="020B0604020202020204" pitchFamily="34" charset="0"/>
                <a:cs typeface="Arial" panose="020B0604020202020204" pitchFamily="34" charset="0"/>
              </a:rPr>
              <a:t> </a:t>
            </a:r>
            <a:r>
              <a:rPr lang="en-US" sz="2800" b="1" dirty="0" err="1">
                <a:solidFill>
                  <a:schemeClr val="tx1"/>
                </a:solidFill>
                <a:latin typeface="Arial" panose="020B0604020202020204" pitchFamily="34" charset="0"/>
                <a:cs typeface="Arial" panose="020B0604020202020204" pitchFamily="34" charset="0"/>
              </a:rPr>
              <a:t>án</a:t>
            </a:r>
            <a:endParaRPr lang="en-US" sz="2800" b="1" dirty="0">
              <a:solidFill>
                <a:schemeClr val="tx1"/>
              </a:solidFill>
              <a:latin typeface="Arial" panose="020B0604020202020204" pitchFamily="34" charset="0"/>
              <a:cs typeface="Arial" panose="020B0604020202020204" pitchFamily="34" charset="0"/>
            </a:endParaRPr>
          </a:p>
          <a:p>
            <a:pPr lvl="0"/>
            <a:r>
              <a:rPr lang="en-US" sz="2800" dirty="0" err="1">
                <a:solidFill>
                  <a:schemeClr val="tx1"/>
                </a:solidFill>
              </a:rPr>
              <a:t>Để</a:t>
            </a:r>
            <a:r>
              <a:rPr lang="en-US" sz="2800" dirty="0">
                <a:solidFill>
                  <a:schemeClr val="tx1"/>
                </a:solidFill>
              </a:rPr>
              <a:t> </a:t>
            </a:r>
            <a:r>
              <a:rPr lang="en-US" sz="2800" dirty="0" err="1">
                <a:solidFill>
                  <a:schemeClr val="tx1"/>
                </a:solidFill>
              </a:rPr>
              <a:t>xác</a:t>
            </a:r>
            <a:r>
              <a:rPr lang="en-US" sz="2800" dirty="0">
                <a:solidFill>
                  <a:schemeClr val="tx1"/>
                </a:solidFill>
              </a:rPr>
              <a:t> </a:t>
            </a:r>
            <a:r>
              <a:rPr lang="en-US" sz="2800" dirty="0" err="1">
                <a:solidFill>
                  <a:schemeClr val="tx1"/>
                </a:solidFill>
              </a:rPr>
              <a:t>định</a:t>
            </a:r>
            <a:r>
              <a:rPr lang="en-US" sz="2800" dirty="0">
                <a:solidFill>
                  <a:schemeClr val="tx1"/>
                </a:solidFill>
              </a:rPr>
              <a:t> </a:t>
            </a:r>
            <a:r>
              <a:rPr lang="en-US" sz="2800" dirty="0" err="1">
                <a:solidFill>
                  <a:schemeClr val="tx1"/>
                </a:solidFill>
              </a:rPr>
              <a:t>phương</a:t>
            </a:r>
            <a:r>
              <a:rPr lang="en-US" sz="2800" dirty="0">
                <a:solidFill>
                  <a:schemeClr val="tx1"/>
                </a:solidFill>
              </a:rPr>
              <a:t> </a:t>
            </a:r>
            <a:r>
              <a:rPr lang="en-US" sz="2800" dirty="0" err="1">
                <a:solidFill>
                  <a:schemeClr val="tx1"/>
                </a:solidFill>
              </a:rPr>
              <a:t>hướng</a:t>
            </a:r>
            <a:r>
              <a:rPr lang="en-US" sz="2800" dirty="0">
                <a:solidFill>
                  <a:schemeClr val="tx1"/>
                </a:solidFill>
              </a:rPr>
              <a:t> </a:t>
            </a:r>
            <a:r>
              <a:rPr lang="en-US" sz="2800" dirty="0" err="1">
                <a:solidFill>
                  <a:schemeClr val="tx1"/>
                </a:solidFill>
              </a:rPr>
              <a:t>trên</a:t>
            </a:r>
            <a:r>
              <a:rPr lang="en-US" sz="2800" dirty="0">
                <a:solidFill>
                  <a:schemeClr val="tx1"/>
                </a:solidFill>
              </a:rPr>
              <a:t> </a:t>
            </a:r>
            <a:r>
              <a:rPr lang="en-US" sz="2800" dirty="0" err="1">
                <a:solidFill>
                  <a:schemeClr val="tx1"/>
                </a:solidFill>
              </a:rPr>
              <a:t>Trái</a:t>
            </a:r>
            <a:r>
              <a:rPr lang="en-US" sz="2800" dirty="0">
                <a:solidFill>
                  <a:schemeClr val="tx1"/>
                </a:solidFill>
              </a:rPr>
              <a:t> </a:t>
            </a:r>
            <a:r>
              <a:rPr lang="en-US" sz="2800" dirty="0" err="1">
                <a:solidFill>
                  <a:schemeClr val="tx1"/>
                </a:solidFill>
              </a:rPr>
              <a:t>Đất</a:t>
            </a:r>
            <a:r>
              <a:rPr lang="en-US" sz="2800" dirty="0">
                <a:solidFill>
                  <a:schemeClr val="tx1"/>
                </a:solidFill>
              </a:rPr>
              <a:t> </a:t>
            </a:r>
            <a:r>
              <a:rPr lang="en-US" sz="2800" dirty="0" err="1">
                <a:solidFill>
                  <a:schemeClr val="tx1"/>
                </a:solidFill>
              </a:rPr>
              <a:t>ta</a:t>
            </a:r>
            <a:r>
              <a:rPr lang="en-US" sz="2800" dirty="0">
                <a:solidFill>
                  <a:schemeClr val="tx1"/>
                </a:solidFill>
              </a:rPr>
              <a:t> </a:t>
            </a:r>
            <a:r>
              <a:rPr lang="en-US" sz="2800" dirty="0" err="1">
                <a:solidFill>
                  <a:schemeClr val="tx1"/>
                </a:solidFill>
              </a:rPr>
              <a:t>dùng</a:t>
            </a:r>
            <a:r>
              <a:rPr lang="en-US" sz="2800" dirty="0">
                <a:solidFill>
                  <a:schemeClr val="tx1"/>
                </a:solidFill>
              </a:rPr>
              <a:t> la </a:t>
            </a:r>
            <a:r>
              <a:rPr lang="en-US" sz="2800" dirty="0" err="1">
                <a:solidFill>
                  <a:schemeClr val="tx1"/>
                </a:solidFill>
              </a:rPr>
              <a:t>bàn</a:t>
            </a:r>
            <a:r>
              <a:rPr lang="en-US" sz="2800" dirty="0">
                <a:solidFill>
                  <a:schemeClr val="tx1"/>
                </a:solidFill>
              </a:rPr>
              <a:t>.</a:t>
            </a:r>
            <a:endParaRPr lang="en-US" sz="2800" dirty="0">
              <a:solidFill>
                <a:schemeClr val="tx1"/>
              </a:solidFill>
            </a:endParaRPr>
          </a:p>
          <a:p>
            <a:r>
              <a:rPr lang="en-US" sz="2800" dirty="0" err="1">
                <a:solidFill>
                  <a:schemeClr val="tx1"/>
                </a:solidFill>
              </a:rPr>
              <a:t>Đặt</a:t>
            </a:r>
            <a:r>
              <a:rPr lang="en-US" sz="2800" dirty="0">
                <a:solidFill>
                  <a:schemeClr val="tx1"/>
                </a:solidFill>
              </a:rPr>
              <a:t> la </a:t>
            </a:r>
            <a:r>
              <a:rPr lang="en-US" sz="2800" dirty="0" err="1">
                <a:solidFill>
                  <a:schemeClr val="tx1"/>
                </a:solidFill>
              </a:rPr>
              <a:t>bàn</a:t>
            </a:r>
            <a:r>
              <a:rPr lang="en-US" sz="2800" dirty="0">
                <a:solidFill>
                  <a:schemeClr val="tx1"/>
                </a:solidFill>
              </a:rPr>
              <a:t> </a:t>
            </a:r>
            <a:r>
              <a:rPr lang="en-US" sz="2800" dirty="0" err="1">
                <a:solidFill>
                  <a:schemeClr val="tx1"/>
                </a:solidFill>
              </a:rPr>
              <a:t>trên</a:t>
            </a:r>
            <a:r>
              <a:rPr lang="en-US" sz="2800" dirty="0">
                <a:solidFill>
                  <a:schemeClr val="tx1"/>
                </a:solidFill>
              </a:rPr>
              <a:t> </a:t>
            </a:r>
            <a:r>
              <a:rPr lang="en-US" sz="2800" dirty="0" err="1">
                <a:solidFill>
                  <a:schemeClr val="tx1"/>
                </a:solidFill>
              </a:rPr>
              <a:t>mặt</a:t>
            </a:r>
            <a:r>
              <a:rPr lang="en-US" sz="2800" dirty="0">
                <a:solidFill>
                  <a:schemeClr val="tx1"/>
                </a:solidFill>
              </a:rPr>
              <a:t> </a:t>
            </a:r>
            <a:r>
              <a:rPr lang="en-US" sz="2800" dirty="0" err="1">
                <a:solidFill>
                  <a:schemeClr val="tx1"/>
                </a:solidFill>
              </a:rPr>
              <a:t>phẳng</a:t>
            </a:r>
            <a:r>
              <a:rPr lang="en-US" sz="2800" dirty="0">
                <a:solidFill>
                  <a:schemeClr val="tx1"/>
                </a:solidFill>
              </a:rPr>
              <a:t> </a:t>
            </a:r>
            <a:r>
              <a:rPr lang="en-US" sz="2800" dirty="0" err="1">
                <a:solidFill>
                  <a:schemeClr val="tx1"/>
                </a:solidFill>
              </a:rPr>
              <a:t>nằm</a:t>
            </a:r>
            <a:r>
              <a:rPr lang="en-US" sz="2800" dirty="0">
                <a:solidFill>
                  <a:schemeClr val="tx1"/>
                </a:solidFill>
              </a:rPr>
              <a:t> </a:t>
            </a:r>
            <a:r>
              <a:rPr lang="en-US" sz="2800" dirty="0" err="1">
                <a:solidFill>
                  <a:schemeClr val="tx1"/>
                </a:solidFill>
              </a:rPr>
              <a:t>ngang</a:t>
            </a:r>
            <a:r>
              <a:rPr lang="en-US" sz="2800" dirty="0">
                <a:solidFill>
                  <a:schemeClr val="tx1"/>
                </a:solidFill>
              </a:rPr>
              <a:t>, </a:t>
            </a:r>
            <a:r>
              <a:rPr lang="en-US" sz="2800" dirty="0" err="1">
                <a:solidFill>
                  <a:schemeClr val="tx1"/>
                </a:solidFill>
              </a:rPr>
              <a:t>chờ</a:t>
            </a:r>
            <a:r>
              <a:rPr lang="en-US" sz="2800" dirty="0">
                <a:solidFill>
                  <a:schemeClr val="tx1"/>
                </a:solidFill>
              </a:rPr>
              <a:t> </a:t>
            </a:r>
            <a:r>
              <a:rPr lang="en-US" sz="2800" dirty="0" err="1">
                <a:solidFill>
                  <a:schemeClr val="tx1"/>
                </a:solidFill>
              </a:rPr>
              <a:t>cho</a:t>
            </a:r>
            <a:r>
              <a:rPr lang="en-US" sz="2800" dirty="0">
                <a:solidFill>
                  <a:schemeClr val="tx1"/>
                </a:solidFill>
              </a:rPr>
              <a:t> </a:t>
            </a:r>
            <a:r>
              <a:rPr lang="en-US" sz="2800" dirty="0" err="1">
                <a:solidFill>
                  <a:schemeClr val="tx1"/>
                </a:solidFill>
              </a:rPr>
              <a:t>kim</a:t>
            </a:r>
            <a:r>
              <a:rPr lang="en-US" sz="2800" dirty="0">
                <a:solidFill>
                  <a:schemeClr val="tx1"/>
                </a:solidFill>
              </a:rPr>
              <a:t> </a:t>
            </a:r>
            <a:r>
              <a:rPr lang="en-US" sz="2800" dirty="0" err="1">
                <a:solidFill>
                  <a:schemeClr val="tx1"/>
                </a:solidFill>
              </a:rPr>
              <a:t>đứng</a:t>
            </a:r>
            <a:r>
              <a:rPr lang="en-US" sz="2800" dirty="0">
                <a:solidFill>
                  <a:schemeClr val="tx1"/>
                </a:solidFill>
              </a:rPr>
              <a:t> </a:t>
            </a:r>
            <a:r>
              <a:rPr lang="en-US" sz="2800" dirty="0" err="1">
                <a:solidFill>
                  <a:schemeClr val="tx1"/>
                </a:solidFill>
              </a:rPr>
              <a:t>yên</a:t>
            </a:r>
            <a:r>
              <a:rPr lang="en-US" sz="2800" dirty="0">
                <a:solidFill>
                  <a:schemeClr val="tx1"/>
                </a:solidFill>
              </a:rPr>
              <a:t>. </a:t>
            </a:r>
            <a:r>
              <a:rPr lang="en-US" sz="2800" dirty="0" err="1">
                <a:solidFill>
                  <a:schemeClr val="tx1"/>
                </a:solidFill>
              </a:rPr>
              <a:t>Khi</a:t>
            </a:r>
            <a:r>
              <a:rPr lang="en-US" sz="2800" dirty="0">
                <a:solidFill>
                  <a:schemeClr val="tx1"/>
                </a:solidFill>
              </a:rPr>
              <a:t> </a:t>
            </a:r>
            <a:r>
              <a:rPr lang="en-US" sz="2800" dirty="0" err="1">
                <a:solidFill>
                  <a:schemeClr val="tx1"/>
                </a:solidFill>
              </a:rPr>
              <a:t>đó</a:t>
            </a:r>
            <a:r>
              <a:rPr lang="en-US" sz="2800" dirty="0">
                <a:solidFill>
                  <a:schemeClr val="tx1"/>
                </a:solidFill>
              </a:rPr>
              <a:t> </a:t>
            </a:r>
            <a:r>
              <a:rPr lang="en-US" sz="2800" dirty="0" err="1">
                <a:solidFill>
                  <a:schemeClr val="tx1"/>
                </a:solidFill>
              </a:rPr>
              <a:t>một</a:t>
            </a:r>
            <a:r>
              <a:rPr lang="en-US" sz="2800" dirty="0">
                <a:solidFill>
                  <a:schemeClr val="tx1"/>
                </a:solidFill>
              </a:rPr>
              <a:t> </a:t>
            </a:r>
            <a:r>
              <a:rPr lang="en-US" sz="2800" dirty="0" err="1">
                <a:solidFill>
                  <a:schemeClr val="tx1"/>
                </a:solidFill>
              </a:rPr>
              <a:t>đầu</a:t>
            </a:r>
            <a:r>
              <a:rPr lang="en-US" sz="2800" dirty="0">
                <a:solidFill>
                  <a:schemeClr val="tx1"/>
                </a:solidFill>
              </a:rPr>
              <a:t> </a:t>
            </a:r>
            <a:r>
              <a:rPr lang="en-US" sz="2800" dirty="0" err="1">
                <a:solidFill>
                  <a:schemeClr val="tx1"/>
                </a:solidFill>
              </a:rPr>
              <a:t>kim</a:t>
            </a:r>
            <a:r>
              <a:rPr lang="en-US" sz="2800" dirty="0">
                <a:solidFill>
                  <a:schemeClr val="tx1"/>
                </a:solidFill>
              </a:rPr>
              <a:t> </a:t>
            </a:r>
            <a:r>
              <a:rPr lang="en-US" sz="2800" dirty="0" err="1">
                <a:solidFill>
                  <a:schemeClr val="tx1"/>
                </a:solidFill>
              </a:rPr>
              <a:t>chỉ</a:t>
            </a:r>
            <a:r>
              <a:rPr lang="en-US" sz="2800" dirty="0">
                <a:solidFill>
                  <a:schemeClr val="tx1"/>
                </a:solidFill>
              </a:rPr>
              <a:t> </a:t>
            </a:r>
            <a:r>
              <a:rPr lang="en-US" sz="2800" dirty="0" err="1">
                <a:solidFill>
                  <a:schemeClr val="tx1"/>
                </a:solidFill>
              </a:rPr>
              <a:t>hướng</a:t>
            </a:r>
            <a:r>
              <a:rPr lang="en-US" sz="2800" dirty="0">
                <a:solidFill>
                  <a:schemeClr val="tx1"/>
                </a:solidFill>
              </a:rPr>
              <a:t> </a:t>
            </a:r>
            <a:r>
              <a:rPr lang="en-US" sz="2800" dirty="0" err="1">
                <a:solidFill>
                  <a:schemeClr val="tx1"/>
                </a:solidFill>
              </a:rPr>
              <a:t>bắc</a:t>
            </a:r>
            <a:r>
              <a:rPr lang="en-US" sz="2800" dirty="0">
                <a:solidFill>
                  <a:schemeClr val="tx1"/>
                </a:solidFill>
              </a:rPr>
              <a:t> </a:t>
            </a:r>
            <a:r>
              <a:rPr lang="en-US" sz="2800" dirty="0" err="1">
                <a:solidFill>
                  <a:schemeClr val="tx1"/>
                </a:solidFill>
              </a:rPr>
              <a:t>địa</a:t>
            </a:r>
            <a:r>
              <a:rPr lang="en-US" sz="2800" dirty="0">
                <a:solidFill>
                  <a:schemeClr val="tx1"/>
                </a:solidFill>
              </a:rPr>
              <a:t> </a:t>
            </a:r>
            <a:r>
              <a:rPr lang="en-US" sz="2800" dirty="0" err="1">
                <a:solidFill>
                  <a:schemeClr val="tx1"/>
                </a:solidFill>
              </a:rPr>
              <a:t>lí</a:t>
            </a:r>
            <a:r>
              <a:rPr lang="en-US" sz="2800" dirty="0">
                <a:solidFill>
                  <a:schemeClr val="tx1"/>
                </a:solidFill>
              </a:rPr>
              <a:t>, </a:t>
            </a:r>
            <a:r>
              <a:rPr lang="en-US" sz="2800" dirty="0" err="1">
                <a:solidFill>
                  <a:schemeClr val="tx1"/>
                </a:solidFill>
              </a:rPr>
              <a:t>đẩu</a:t>
            </a:r>
            <a:r>
              <a:rPr lang="en-US" sz="2800" dirty="0">
                <a:solidFill>
                  <a:schemeClr val="tx1"/>
                </a:solidFill>
              </a:rPr>
              <a:t> </a:t>
            </a:r>
            <a:r>
              <a:rPr lang="en-US" sz="2800" dirty="0" err="1">
                <a:solidFill>
                  <a:schemeClr val="tx1"/>
                </a:solidFill>
              </a:rPr>
              <a:t>kia</a:t>
            </a:r>
            <a:r>
              <a:rPr lang="en-US" sz="2800" dirty="0">
                <a:solidFill>
                  <a:schemeClr val="tx1"/>
                </a:solidFill>
              </a:rPr>
              <a:t> </a:t>
            </a:r>
            <a:r>
              <a:rPr lang="en-US" sz="2800" dirty="0" err="1">
                <a:solidFill>
                  <a:schemeClr val="tx1"/>
                </a:solidFill>
              </a:rPr>
              <a:t>chỉ</a:t>
            </a:r>
            <a:r>
              <a:rPr lang="en-US" sz="2800" dirty="0">
                <a:solidFill>
                  <a:schemeClr val="tx1"/>
                </a:solidFill>
              </a:rPr>
              <a:t> </a:t>
            </a:r>
            <a:r>
              <a:rPr lang="en-US" sz="2800" dirty="0" err="1">
                <a:solidFill>
                  <a:schemeClr val="tx1"/>
                </a:solidFill>
              </a:rPr>
              <a:t>hướng</a:t>
            </a:r>
            <a:r>
              <a:rPr lang="en-US" sz="2800" dirty="0">
                <a:solidFill>
                  <a:schemeClr val="tx1"/>
                </a:solidFill>
              </a:rPr>
              <a:t> </a:t>
            </a:r>
            <a:r>
              <a:rPr lang="en-US" sz="2800" dirty="0" err="1">
                <a:solidFill>
                  <a:schemeClr val="tx1"/>
                </a:solidFill>
              </a:rPr>
              <a:t>nam</a:t>
            </a:r>
            <a:r>
              <a:rPr lang="en-US" sz="2800" dirty="0">
                <a:solidFill>
                  <a:schemeClr val="tx1"/>
                </a:solidFill>
              </a:rPr>
              <a:t> </a:t>
            </a:r>
            <a:r>
              <a:rPr lang="en-US" sz="2800" dirty="0" err="1">
                <a:solidFill>
                  <a:schemeClr val="tx1"/>
                </a:solidFill>
              </a:rPr>
              <a:t>địa</a:t>
            </a:r>
            <a:r>
              <a:rPr lang="en-US" sz="2800" dirty="0">
                <a:solidFill>
                  <a:schemeClr val="tx1"/>
                </a:solidFill>
              </a:rPr>
              <a:t> </a:t>
            </a:r>
            <a:r>
              <a:rPr lang="en-US" sz="2800" dirty="0" err="1">
                <a:solidFill>
                  <a:schemeClr val="tx1"/>
                </a:solidFill>
              </a:rPr>
              <a:t>lí</a:t>
            </a:r>
            <a:r>
              <a:rPr lang="en-US" sz="2800" dirty="0">
                <a:solidFill>
                  <a:schemeClr val="tx1"/>
                </a:solidFill>
              </a:rPr>
              <a:t>.</a:t>
            </a:r>
            <a:endParaRPr lang="en-US" dirty="0">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hlinkClick r:id="" action="ppaction://hlinkshowjump?jump=nextslide"/>
          </p:cNvPr>
          <p:cNvSpPr/>
          <p:nvPr/>
        </p:nvSpPr>
        <p:spPr>
          <a:xfrm>
            <a:off x="2394735" y="1905000"/>
            <a:ext cx="7180088" cy="2060331"/>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48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III. </a:t>
            </a:r>
            <a:r>
              <a:rPr kumimoji="0" lang="en-US" sz="48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VẬN DỤNG</a:t>
            </a:r>
            <a:endParaRPr kumimoji="0" lang="en-US" sz="48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4334" y="68416"/>
            <a:ext cx="5849667" cy="659363"/>
          </a:xfrm>
        </p:spPr>
        <p:txBody>
          <a:bodyPr/>
          <a:lstStyle/>
          <a:p>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ÔN TẬP CHƯƠNG 6</a:t>
            </a:r>
            <a:endParaRPr lang="en-US" dirty="0"/>
          </a:p>
        </p:txBody>
      </p:sp>
      <p:sp>
        <p:nvSpPr>
          <p:cNvPr id="3" name="Content Placeholder 2"/>
          <p:cNvSpPr>
            <a:spLocks noGrp="1"/>
          </p:cNvSpPr>
          <p:nvPr>
            <p:ph idx="1"/>
          </p:nvPr>
        </p:nvSpPr>
        <p:spPr>
          <a:xfrm>
            <a:off x="376391" y="937329"/>
            <a:ext cx="11557107" cy="1215321"/>
          </a:xfrm>
        </p:spPr>
        <p:txBody>
          <a:bodyPr>
            <a:normAutofit/>
          </a:bodyPr>
          <a:lstStyle/>
          <a:p>
            <a:pPr marL="0" indent="0">
              <a:lnSpc>
                <a:spcPct val="107000"/>
              </a:lnSpc>
              <a:spcAft>
                <a:spcPts val="800"/>
              </a:spcAft>
              <a:buNone/>
            </a:pPr>
            <a:r>
              <a:rPr lang="en-US" sz="27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700" b="1" dirty="0" err="1">
                <a:solidFill>
                  <a:schemeClr val="tx1"/>
                </a:solidFill>
                <a:latin typeface="Arial" panose="020B0604020202020204" pitchFamily="34" charset="0"/>
                <a:ea typeface="Calibri" panose="020F0502020204030204" pitchFamily="34" charset="0"/>
                <a:cs typeface="Arial" panose="020B0604020202020204" pitchFamily="34" charset="0"/>
              </a:rPr>
              <a:t>Giao</a:t>
            </a:r>
            <a:r>
              <a:rPr lang="en-US" sz="27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700" b="1" dirty="0" err="1">
                <a:solidFill>
                  <a:schemeClr val="tx1"/>
                </a:solidFill>
                <a:latin typeface="Arial" panose="020B0604020202020204" pitchFamily="34" charset="0"/>
                <a:ea typeface="Calibri" panose="020F0502020204030204" pitchFamily="34" charset="0"/>
                <a:cs typeface="Arial" panose="020B0604020202020204" pitchFamily="34" charset="0"/>
              </a:rPr>
              <a:t>nhiệm</a:t>
            </a:r>
            <a:r>
              <a:rPr lang="en-US" sz="27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700" b="1" dirty="0" err="1">
                <a:solidFill>
                  <a:schemeClr val="tx1"/>
                </a:solidFill>
                <a:latin typeface="Arial" panose="020B0604020202020204" pitchFamily="34" charset="0"/>
                <a:ea typeface="Calibri" panose="020F0502020204030204" pitchFamily="34" charset="0"/>
                <a:cs typeface="Arial" panose="020B0604020202020204" pitchFamily="34" charset="0"/>
              </a:rPr>
              <a:t>vụ</a:t>
            </a:r>
            <a:r>
              <a:rPr lang="en-US" sz="27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700" b="1" dirty="0" err="1">
                <a:solidFill>
                  <a:schemeClr val="tx1"/>
                </a:solidFill>
                <a:latin typeface="Arial" panose="020B0604020202020204" pitchFamily="34" charset="0"/>
                <a:ea typeface="Calibri" panose="020F0502020204030204" pitchFamily="34" charset="0"/>
                <a:cs typeface="Arial" panose="020B0604020202020204" pitchFamily="34" charset="0"/>
              </a:rPr>
              <a:t>về</a:t>
            </a:r>
            <a:r>
              <a:rPr lang="en-US" sz="27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700" b="1" dirty="0" err="1">
                <a:solidFill>
                  <a:schemeClr val="tx1"/>
                </a:solidFill>
                <a:latin typeface="Arial" panose="020B0604020202020204" pitchFamily="34" charset="0"/>
                <a:ea typeface="Calibri" panose="020F0502020204030204" pitchFamily="34" charset="0"/>
                <a:cs typeface="Arial" panose="020B0604020202020204" pitchFamily="34" charset="0"/>
              </a:rPr>
              <a:t>nhà</a:t>
            </a:r>
            <a:r>
              <a:rPr lang="en-US" sz="27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vi-VN" sz="2700" b="1" dirty="0">
                <a:solidFill>
                  <a:schemeClr val="tx1"/>
                </a:solidFill>
                <a:latin typeface="Arial" panose="020B0604020202020204" pitchFamily="34" charset="0"/>
                <a:cs typeface="Arial" panose="020B0604020202020204" pitchFamily="34" charset="0"/>
              </a:rPr>
              <a:t>	</a:t>
            </a:r>
            <a:r>
              <a:rPr lang="vi-VN" sz="2700" b="1" dirty="0" err="1">
                <a:solidFill>
                  <a:srgbClr val="002060"/>
                </a:solidFill>
                <a:latin typeface="Times New Roman" panose="02020603050405020304" pitchFamily="18" charset="0"/>
                <a:cs typeface="Times New Roman" panose="02020603050405020304" pitchFamily="18" charset="0"/>
              </a:rPr>
              <a:t>Chế</a:t>
            </a:r>
            <a:r>
              <a:rPr lang="vi-VN" sz="2700" b="1" dirty="0">
                <a:solidFill>
                  <a:srgbClr val="002060"/>
                </a:solidFill>
                <a:latin typeface="Times New Roman" panose="02020603050405020304" pitchFamily="18" charset="0"/>
                <a:cs typeface="Times New Roman" panose="02020603050405020304" pitchFamily="18" charset="0"/>
              </a:rPr>
              <a:t> </a:t>
            </a:r>
            <a:r>
              <a:rPr lang="vi-VN" sz="2700" b="1" dirty="0" err="1">
                <a:solidFill>
                  <a:srgbClr val="002060"/>
                </a:solidFill>
                <a:latin typeface="Times New Roman" panose="02020603050405020304" pitchFamily="18" charset="0"/>
                <a:cs typeface="Times New Roman" panose="02020603050405020304" pitchFamily="18" charset="0"/>
              </a:rPr>
              <a:t>tạo</a:t>
            </a:r>
            <a:r>
              <a:rPr lang="vi-VN" sz="2700" b="1" dirty="0">
                <a:solidFill>
                  <a:srgbClr val="002060"/>
                </a:solidFill>
                <a:latin typeface="Times New Roman" panose="02020603050405020304" pitchFamily="18" charset="0"/>
                <a:cs typeface="Times New Roman" panose="02020603050405020304" pitchFamily="18" charset="0"/>
              </a:rPr>
              <a:t> </a:t>
            </a:r>
            <a:r>
              <a:rPr lang="vi-VN" sz="2700" b="1" dirty="0" err="1">
                <a:solidFill>
                  <a:srgbClr val="002060"/>
                </a:solidFill>
                <a:latin typeface="Times New Roman" panose="02020603050405020304" pitchFamily="18" charset="0"/>
                <a:cs typeface="Times New Roman" panose="02020603050405020304" pitchFamily="18" charset="0"/>
              </a:rPr>
              <a:t>chiếc</a:t>
            </a:r>
            <a:r>
              <a:rPr lang="vi-VN" sz="2700" b="1" dirty="0">
                <a:solidFill>
                  <a:srgbClr val="002060"/>
                </a:solidFill>
                <a:latin typeface="Times New Roman" panose="02020603050405020304" pitchFamily="18" charset="0"/>
                <a:cs typeface="Times New Roman" panose="02020603050405020304" pitchFamily="18" charset="0"/>
              </a:rPr>
              <a:t> la </a:t>
            </a:r>
            <a:r>
              <a:rPr lang="vi-VN" sz="2700" b="1" dirty="0" err="1">
                <a:solidFill>
                  <a:srgbClr val="002060"/>
                </a:solidFill>
                <a:latin typeface="Times New Roman" panose="02020603050405020304" pitchFamily="18" charset="0"/>
                <a:cs typeface="Times New Roman" panose="02020603050405020304" pitchFamily="18" charset="0"/>
              </a:rPr>
              <a:t>bàn</a:t>
            </a:r>
            <a:r>
              <a:rPr lang="vi-VN" sz="2700" b="1" dirty="0">
                <a:solidFill>
                  <a:srgbClr val="002060"/>
                </a:solidFill>
                <a:latin typeface="Times New Roman" panose="02020603050405020304" pitchFamily="18" charset="0"/>
                <a:cs typeface="Times New Roman" panose="02020603050405020304" pitchFamily="18" charset="0"/>
              </a:rPr>
              <a:t> đơn </a:t>
            </a:r>
            <a:r>
              <a:rPr lang="vi-VN" sz="2700" b="1" dirty="0" err="1">
                <a:solidFill>
                  <a:srgbClr val="002060"/>
                </a:solidFill>
                <a:latin typeface="Times New Roman" panose="02020603050405020304" pitchFamily="18" charset="0"/>
                <a:cs typeface="Times New Roman" panose="02020603050405020304" pitchFamily="18" charset="0"/>
              </a:rPr>
              <a:t>giản</a:t>
            </a:r>
            <a:endParaRPr lang="en-US" sz="2700" dirty="0">
              <a:solidFill>
                <a:srgbClr val="002060"/>
              </a:solidFill>
              <a:latin typeface="Times New Roman" panose="02020603050405020304" pitchFamily="18" charset="0"/>
              <a:cs typeface="Times New Roman" panose="02020603050405020304" pitchFamily="18" charset="0"/>
            </a:endParaRPr>
          </a:p>
        </p:txBody>
      </p:sp>
      <p:sp>
        <p:nvSpPr>
          <p:cNvPr id="4" name="Content Placeholder 2"/>
          <p:cNvSpPr txBox="1"/>
          <p:nvPr/>
        </p:nvSpPr>
        <p:spPr>
          <a:xfrm>
            <a:off x="376391" y="2442279"/>
            <a:ext cx="11557107" cy="4168071"/>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7000"/>
              </a:lnSpc>
              <a:spcBef>
                <a:spcPts val="1000"/>
              </a:spcBef>
              <a:spcAft>
                <a:spcPts val="800"/>
              </a:spcAft>
              <a:buClr>
                <a:schemeClr val="accent1"/>
              </a:buClr>
              <a:buSzPct val="80000"/>
              <a:buFont typeface="Wingdings 3" charset="2"/>
              <a:buNone/>
              <a:defRPr/>
            </a:pPr>
            <a:r>
              <a:rPr kumimoji="0" lang="en-US" sz="28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					HƯỚNG DẪN : </a:t>
            </a:r>
            <a:endParaRPr kumimoji="0" lang="en-US" sz="28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defRPr/>
            </a:pPr>
            <a:r>
              <a:rPr kumimoji="0" lang="de-DE" sz="23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Dụng cụ: Một nam châm mạnh; hai chiếc kim khâu (hoặc hai đinh ghim) bằng thép; một miếng xốp mỏng; một cốc nhựa hoặc cốc giấy đựng nước.</a:t>
            </a:r>
            <a:endParaRPr kumimoji="0" lang="vi-VN" sz="23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defRPr/>
            </a:pPr>
            <a:r>
              <a:rPr kumimoji="0" lang="de-DE" sz="23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Cách làm: Xát nhẹ đầu kim khoảng 30 lần vào một cực của nam châm, sau đó xát nhẹ đầu lỗ kim vào cực kia của nam châm. Kiểm tra bằng cách cho chiếc kim đã được cọ xát hút chiếc kim bằng thép chưa được cọ xát.</a:t>
            </a:r>
            <a:endParaRPr kumimoji="0" lang="vi-VN" sz="23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defRPr/>
            </a:pPr>
            <a:r>
              <a:rPr kumimoji="0" lang="de-DE" sz="23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Thả miếng xốp vào cốc nước, sau đó đặt chiếc kim lên mặt xốp, chiếc kim sẽ chỉ hướng Bắc – Nam</a:t>
            </a:r>
            <a:endParaRPr kumimoji="0" lang="vi-VN" sz="23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1000"/>
              </a:spcBef>
              <a:spcAft>
                <a:spcPts val="0"/>
              </a:spcAft>
              <a:buClr>
                <a:schemeClr val="accent1"/>
              </a:buClr>
              <a:buSzPct val="80000"/>
              <a:buFont typeface="Wingdings 3" charset="2"/>
              <a:buNone/>
              <a:defRPr/>
            </a:pPr>
            <a:endParaRPr kumimoji="0" lang="en-US"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arn(inVertical)">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391" y="727779"/>
            <a:ext cx="11557107" cy="6061805"/>
          </a:xfrm>
        </p:spPr>
        <p:txBody>
          <a:bodyPr>
            <a:normAutofit/>
          </a:bodyPr>
          <a:lstStyle/>
          <a:p>
            <a:pPr marL="0" indent="0">
              <a:lnSpc>
                <a:spcPct val="107000"/>
              </a:lnSpc>
              <a:spcAft>
                <a:spcPts val="800"/>
              </a:spcAft>
              <a:buNone/>
            </a:pPr>
            <a:r>
              <a:rPr lang="en-US" sz="2800" b="1" dirty="0">
                <a:latin typeface="Arial" panose="020B0604020202020204" pitchFamily="34" charset="0"/>
                <a:ea typeface="Calibri" panose="020F050202020403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1"/>
          <a:stretch>
            <a:fillRect/>
          </a:stretch>
        </p:blipFill>
        <p:spPr>
          <a:xfrm>
            <a:off x="1626578" y="1387142"/>
            <a:ext cx="9223130" cy="4187181"/>
          </a:xfrm>
          <a:prstGeom prst="rect">
            <a:avLst/>
          </a:prstGeom>
        </p:spPr>
      </p:pic>
      <p:sp>
        <p:nvSpPr>
          <p:cNvPr id="7" name="TextBox 6"/>
          <p:cNvSpPr txBox="1"/>
          <p:nvPr/>
        </p:nvSpPr>
        <p:spPr>
          <a:xfrm>
            <a:off x="4708011" y="5945555"/>
            <a:ext cx="3567002" cy="507831"/>
          </a:xfrm>
          <a:prstGeom prst="rect">
            <a:avLst/>
          </a:prstGeom>
          <a:noFill/>
        </p:spPr>
        <p:txBody>
          <a:bodyPr wrap="none" rtlCol="0">
            <a:spAutoFit/>
          </a:bodyPr>
          <a:lstStyle/>
          <a:p>
            <a:r>
              <a:rPr lang="vi-VN" sz="2700" dirty="0" err="1"/>
              <a:t>Chiếc</a:t>
            </a:r>
            <a:r>
              <a:rPr lang="vi-VN" sz="2700" dirty="0"/>
              <a:t> la </a:t>
            </a:r>
            <a:r>
              <a:rPr lang="vi-VN" sz="2700" dirty="0" err="1"/>
              <a:t>bàn</a:t>
            </a:r>
            <a:r>
              <a:rPr lang="vi-VN" sz="2700" dirty="0"/>
              <a:t> đơn </a:t>
            </a:r>
            <a:r>
              <a:rPr lang="vi-VN" sz="2700" dirty="0" err="1"/>
              <a:t>giản</a:t>
            </a:r>
            <a:endParaRPr lang="vi-VN" sz="2700"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71959"/>
          </a:xfrm>
        </p:spPr>
        <p:txBody>
          <a:bodyPr/>
          <a:lstStyle/>
          <a:p>
            <a:r>
              <a:rPr lang="en-US" b="1" dirty="0">
                <a:solidFill>
                  <a:srgbClr val="002060"/>
                </a:solidFill>
                <a:latin typeface="Times New Roman" panose="02020603050405020304" pitchFamily="18" charset="0"/>
                <a:cs typeface="Times New Roman" panose="02020603050405020304" pitchFamily="18" charset="0"/>
              </a:rPr>
              <a:t>HƯỚNG DẪN VỀ NHÀ</a:t>
            </a:r>
            <a:endParaRPr lang="en-US" b="1"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lvl="0"/>
            <a:r>
              <a:rPr lang="vi-VN" sz="3200" dirty="0" err="1">
                <a:solidFill>
                  <a:schemeClr val="tx1"/>
                </a:solidFill>
              </a:rPr>
              <a:t>Học</a:t>
            </a:r>
            <a:r>
              <a:rPr lang="vi-VN" sz="3200" dirty="0">
                <a:solidFill>
                  <a:schemeClr val="tx1"/>
                </a:solidFill>
              </a:rPr>
              <a:t> </a:t>
            </a:r>
            <a:r>
              <a:rPr lang="vi-VN" sz="3200" dirty="0" err="1">
                <a:solidFill>
                  <a:schemeClr val="tx1"/>
                </a:solidFill>
              </a:rPr>
              <a:t>bài</a:t>
            </a:r>
            <a:r>
              <a:rPr lang="vi-VN" sz="3200" dirty="0">
                <a:solidFill>
                  <a:schemeClr val="tx1"/>
                </a:solidFill>
              </a:rPr>
              <a:t>, </a:t>
            </a:r>
            <a:r>
              <a:rPr lang="vi-VN" sz="3200" dirty="0" err="1">
                <a:solidFill>
                  <a:schemeClr val="tx1"/>
                </a:solidFill>
              </a:rPr>
              <a:t>làm</a:t>
            </a:r>
            <a:r>
              <a:rPr lang="vi-VN" sz="3200" dirty="0">
                <a:solidFill>
                  <a:schemeClr val="tx1"/>
                </a:solidFill>
              </a:rPr>
              <a:t> </a:t>
            </a:r>
            <a:r>
              <a:rPr lang="vi-VN" sz="3200" dirty="0" err="1">
                <a:solidFill>
                  <a:schemeClr val="tx1"/>
                </a:solidFill>
              </a:rPr>
              <a:t>tất</a:t>
            </a:r>
            <a:r>
              <a:rPr lang="vi-VN" sz="3200" dirty="0">
                <a:solidFill>
                  <a:schemeClr val="tx1"/>
                </a:solidFill>
              </a:rPr>
              <a:t> </a:t>
            </a:r>
            <a:r>
              <a:rPr lang="vi-VN" sz="3200" dirty="0" err="1">
                <a:solidFill>
                  <a:schemeClr val="tx1"/>
                </a:solidFill>
              </a:rPr>
              <a:t>cả</a:t>
            </a:r>
            <a:r>
              <a:rPr lang="vi-VN" sz="3200" dirty="0">
                <a:solidFill>
                  <a:schemeClr val="tx1"/>
                </a:solidFill>
              </a:rPr>
              <a:t> </a:t>
            </a:r>
            <a:r>
              <a:rPr lang="vi-VN" sz="3200" dirty="0" err="1">
                <a:solidFill>
                  <a:schemeClr val="tx1"/>
                </a:solidFill>
              </a:rPr>
              <a:t>các</a:t>
            </a:r>
            <a:r>
              <a:rPr lang="vi-VN" sz="3200" dirty="0">
                <a:solidFill>
                  <a:schemeClr val="tx1"/>
                </a:solidFill>
              </a:rPr>
              <a:t> </a:t>
            </a:r>
            <a:r>
              <a:rPr lang="vi-VN" sz="3200" dirty="0" err="1">
                <a:solidFill>
                  <a:schemeClr val="tx1"/>
                </a:solidFill>
              </a:rPr>
              <a:t>bài</a:t>
            </a:r>
            <a:r>
              <a:rPr lang="vi-VN" sz="3200" dirty="0">
                <a:solidFill>
                  <a:schemeClr val="tx1"/>
                </a:solidFill>
              </a:rPr>
              <a:t> </a:t>
            </a:r>
            <a:r>
              <a:rPr lang="vi-VN" sz="3200" dirty="0" err="1">
                <a:solidFill>
                  <a:schemeClr val="tx1"/>
                </a:solidFill>
              </a:rPr>
              <a:t>tập</a:t>
            </a:r>
            <a:r>
              <a:rPr lang="vi-VN" sz="3200" dirty="0">
                <a:solidFill>
                  <a:schemeClr val="tx1"/>
                </a:solidFill>
              </a:rPr>
              <a:t> liên quan </a:t>
            </a:r>
            <a:r>
              <a:rPr lang="vi-VN" sz="3200" dirty="0" err="1">
                <a:solidFill>
                  <a:schemeClr val="tx1"/>
                </a:solidFill>
              </a:rPr>
              <a:t>nội</a:t>
            </a:r>
            <a:r>
              <a:rPr lang="vi-VN" sz="3200" dirty="0">
                <a:solidFill>
                  <a:schemeClr val="tx1"/>
                </a:solidFill>
              </a:rPr>
              <a:t> dung ôn </a:t>
            </a:r>
            <a:r>
              <a:rPr lang="vi-VN" sz="3200" dirty="0" err="1">
                <a:solidFill>
                  <a:schemeClr val="tx1"/>
                </a:solidFill>
              </a:rPr>
              <a:t>tập</a:t>
            </a:r>
            <a:r>
              <a:rPr lang="vi-VN" sz="3200" dirty="0">
                <a:solidFill>
                  <a:schemeClr val="tx1"/>
                </a:solidFill>
              </a:rPr>
              <a:t> chương 6 trong SBT</a:t>
            </a:r>
            <a:endParaRPr lang="vi-VN" sz="3200" dirty="0">
              <a:solidFill>
                <a:schemeClr val="tx1"/>
              </a:solidFill>
            </a:endParaRPr>
          </a:p>
          <a:p>
            <a:pPr lvl="0"/>
            <a:r>
              <a:rPr lang="en-US" sz="3200" dirty="0" err="1">
                <a:solidFill>
                  <a:schemeClr val="tx1"/>
                </a:solidFill>
              </a:rPr>
              <a:t>Nộp</a:t>
            </a:r>
            <a:r>
              <a:rPr lang="en-US" sz="3200" dirty="0">
                <a:solidFill>
                  <a:schemeClr val="tx1"/>
                </a:solidFill>
              </a:rPr>
              <a:t> </a:t>
            </a:r>
            <a:r>
              <a:rPr lang="en-US" sz="3200" dirty="0" err="1">
                <a:solidFill>
                  <a:schemeClr val="tx1"/>
                </a:solidFill>
              </a:rPr>
              <a:t>sản</a:t>
            </a:r>
            <a:r>
              <a:rPr lang="en-US" sz="3200" dirty="0">
                <a:solidFill>
                  <a:schemeClr val="tx1"/>
                </a:solidFill>
              </a:rPr>
              <a:t> </a:t>
            </a:r>
            <a:r>
              <a:rPr lang="en-US" sz="3200" dirty="0" err="1">
                <a:solidFill>
                  <a:schemeClr val="tx1"/>
                </a:solidFill>
              </a:rPr>
              <a:t>phẩm</a:t>
            </a:r>
            <a:endParaRPr lang="vi-VN" sz="3200" dirty="0">
              <a:solidFill>
                <a:schemeClr val="tx1"/>
              </a:solidFill>
            </a:endParaRPr>
          </a:p>
          <a:p>
            <a:pPr lvl="0"/>
            <a:r>
              <a:rPr lang="vi-VN" sz="3200" dirty="0" err="1">
                <a:solidFill>
                  <a:schemeClr val="tx1"/>
                </a:solidFill>
              </a:rPr>
              <a:t>Đọc</a:t>
            </a:r>
            <a:r>
              <a:rPr lang="vi-VN" sz="3200" dirty="0">
                <a:solidFill>
                  <a:schemeClr val="tx1"/>
                </a:solidFill>
              </a:rPr>
              <a:t> </a:t>
            </a:r>
            <a:r>
              <a:rPr lang="vi-VN" sz="3200" dirty="0" err="1">
                <a:solidFill>
                  <a:schemeClr val="tx1"/>
                </a:solidFill>
              </a:rPr>
              <a:t>trước</a:t>
            </a:r>
            <a:r>
              <a:rPr lang="vi-VN" sz="3200" dirty="0">
                <a:solidFill>
                  <a:schemeClr val="tx1"/>
                </a:solidFill>
              </a:rPr>
              <a:t> </a:t>
            </a:r>
            <a:r>
              <a:rPr lang="vi-VN" sz="3200" dirty="0" err="1">
                <a:solidFill>
                  <a:schemeClr val="tx1"/>
                </a:solidFill>
              </a:rPr>
              <a:t>bài</a:t>
            </a:r>
            <a:r>
              <a:rPr lang="vi-VN" sz="3200" dirty="0">
                <a:solidFill>
                  <a:schemeClr val="tx1"/>
                </a:solidFill>
              </a:rPr>
              <a:t> </a:t>
            </a:r>
            <a:r>
              <a:rPr lang="vi-VN" sz="3200" dirty="0" err="1">
                <a:solidFill>
                  <a:schemeClr val="tx1"/>
                </a:solidFill>
              </a:rPr>
              <a:t>mới</a:t>
            </a:r>
            <a:endParaRPr lang="vi-VN" sz="3200" dirty="0">
              <a:solidFill>
                <a:schemeClr val="tx1"/>
              </a:solidFill>
            </a:endParaRPr>
          </a:p>
          <a:p>
            <a:endParaRPr lang="en-US" sz="32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25000" r="-25000"/>
          </a:stretch>
        </a:blipFill>
        <a:effectLst/>
      </p:bgPr>
    </p:bg>
    <p:spTree>
      <p:nvGrpSpPr>
        <p:cNvPr id="1" name=""/>
        <p:cNvGrpSpPr/>
        <p:nvPr/>
      </p:nvGrpSpPr>
      <p:grpSpPr>
        <a:xfrm>
          <a:off x="0" y="0"/>
          <a:ext cx="0" cy="0"/>
          <a:chOff x="0" y="0"/>
          <a:chExt cx="0" cy="0"/>
        </a:xfrm>
      </p:grpSpPr>
      <p:pic>
        <p:nvPicPr>
          <p:cNvPr id="4" name="q1">
            <a:hlinkClick r:id="rId2" action="ppaction://hlinksldjump"/>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8250" b="90000" l="10000" r="94250"/>
                    </a14:imgEffect>
                  </a14:imgLayer>
                </a14:imgProps>
              </a:ext>
              <a:ext uri="{28A0092B-C50C-407E-A947-70E740481C1C}">
                <a14:useLocalDpi xmlns:a14="http://schemas.microsoft.com/office/drawing/2010/main" val="0"/>
              </a:ext>
            </a:extLst>
          </a:blip>
          <a:srcRect l="11657" t="7930" r="3850" b="11894"/>
          <a:stretch>
            <a:fillRect/>
          </a:stretch>
        </p:blipFill>
        <p:spPr>
          <a:xfrm>
            <a:off x="1679979" y="810491"/>
            <a:ext cx="1984549" cy="1828800"/>
          </a:xfrm>
          <a:prstGeom prst="rect">
            <a:avLst/>
          </a:prstGeom>
        </p:spPr>
      </p:pic>
      <p:pic>
        <p:nvPicPr>
          <p:cNvPr id="5" name="q2">
            <a:hlinkClick r:id="rId5" action="ppaction://hlinksldjump"/>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10000" t="13940" r="6767" b="8081"/>
          <a:stretch>
            <a:fillRect/>
          </a:stretch>
        </p:blipFill>
        <p:spPr>
          <a:xfrm>
            <a:off x="4846866" y="792951"/>
            <a:ext cx="2001780" cy="1884218"/>
          </a:xfrm>
          <a:prstGeom prst="rect">
            <a:avLst/>
          </a:prstGeom>
        </p:spPr>
      </p:pic>
      <p:pic>
        <p:nvPicPr>
          <p:cNvPr id="6" name="q3">
            <a:hlinkClick r:id="rId8" action="ppaction://hlinksldjump"/>
          </p:cNvPr>
          <p:cNvPicPr>
            <a:picLocks noChangeAspect="1"/>
          </p:cNvPicPr>
          <p:nvPr/>
        </p:nvPicPr>
        <p:blipFill rotWithShape="1">
          <a:blip r:embed="rId9">
            <a:clrChange>
              <a:clrFrom>
                <a:srgbClr val="FBFBFB"/>
              </a:clrFrom>
              <a:clrTo>
                <a:srgbClr val="FBFBFB">
                  <a:alpha val="0"/>
                </a:srgbClr>
              </a:clrTo>
            </a:clrChange>
            <a:extLst>
              <a:ext uri="{28A0092B-C50C-407E-A947-70E740481C1C}">
                <a14:useLocalDpi xmlns:a14="http://schemas.microsoft.com/office/drawing/2010/main" val="0"/>
              </a:ext>
            </a:extLst>
          </a:blip>
          <a:srcRect l="14488" t="1333" r="21307" b="11174"/>
          <a:stretch>
            <a:fillRect/>
          </a:stretch>
        </p:blipFill>
        <p:spPr>
          <a:xfrm>
            <a:off x="8046028" y="817418"/>
            <a:ext cx="1905000" cy="1947008"/>
          </a:xfrm>
          <a:prstGeom prst="rect">
            <a:avLst/>
          </a:prstGeom>
        </p:spPr>
      </p:pic>
      <p:pic>
        <p:nvPicPr>
          <p:cNvPr id="7" name="q4">
            <a:hlinkClick r:id="rId10" action="ppaction://hlinksldjump"/>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1200" b="96800" l="10000" r="90000"/>
                    </a14:imgEffect>
                  </a14:imgLayer>
                </a14:imgProps>
              </a:ext>
              <a:ext uri="{28A0092B-C50C-407E-A947-70E740481C1C}">
                <a14:useLocalDpi xmlns:a14="http://schemas.microsoft.com/office/drawing/2010/main" val="0"/>
              </a:ext>
            </a:extLst>
          </a:blip>
          <a:srcRect l="8728" t="2546" r="13090" b="4509"/>
          <a:stretch>
            <a:fillRect/>
          </a:stretch>
        </p:blipFill>
        <p:spPr>
          <a:xfrm>
            <a:off x="1747461" y="3626431"/>
            <a:ext cx="1849582" cy="1832377"/>
          </a:xfrm>
          <a:prstGeom prst="rect">
            <a:avLst/>
          </a:prstGeom>
        </p:spPr>
      </p:pic>
      <p:pic>
        <p:nvPicPr>
          <p:cNvPr id="8" name="q5">
            <a:hlinkClick r:id="rId13" action="ppaction://hlinksldjump"/>
          </p:cNvPr>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56909" y="3513918"/>
            <a:ext cx="2057400" cy="2057400"/>
          </a:xfrm>
          <a:prstGeom prst="rect">
            <a:avLst/>
          </a:prstGeom>
        </p:spPr>
      </p:pic>
      <p:pic>
        <p:nvPicPr>
          <p:cNvPr id="9" name="q6">
            <a:hlinkClick r:id="rId15" action="ppaction://hlinksldjump"/>
          </p:cNvPr>
          <p:cNvPicPr>
            <a:picLocks noChangeAspect="1"/>
          </p:cNvPicPr>
          <p:nvPr/>
        </p:nvPicPr>
        <p:blipFill rotWithShape="1">
          <a:blip r:embed="rId16" cstate="print">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l="19899" t="17576" r="25555" b="21786"/>
          <a:stretch>
            <a:fillRect/>
          </a:stretch>
        </p:blipFill>
        <p:spPr>
          <a:xfrm>
            <a:off x="8046028" y="3498392"/>
            <a:ext cx="1852778" cy="2059745"/>
          </a:xfrm>
          <a:prstGeom prst="rect">
            <a:avLst/>
          </a:prstGeom>
        </p:spPr>
      </p:pic>
      <p:sp>
        <p:nvSpPr>
          <p:cNvPr id="10" name="Oval 9"/>
          <p:cNvSpPr/>
          <p:nvPr/>
        </p:nvSpPr>
        <p:spPr>
          <a:xfrm>
            <a:off x="1747462" y="1229591"/>
            <a:ext cx="1694611" cy="113260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latin typeface="Calibri" panose="020F0502020204030204"/>
            </a:endParaRPr>
          </a:p>
        </p:txBody>
      </p:sp>
      <p:sp>
        <p:nvSpPr>
          <p:cNvPr id="11" name="Oval 10"/>
          <p:cNvSpPr/>
          <p:nvPr/>
        </p:nvSpPr>
        <p:spPr>
          <a:xfrm>
            <a:off x="8146206" y="4047318"/>
            <a:ext cx="1622143" cy="120444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prstClr val="black"/>
              </a:solidFill>
              <a:latin typeface="Calibri" panose="020F0502020204030204"/>
            </a:endParaRPr>
          </a:p>
        </p:txBody>
      </p:sp>
      <p:sp>
        <p:nvSpPr>
          <p:cNvPr id="12" name="Oval 11"/>
          <p:cNvSpPr/>
          <p:nvPr/>
        </p:nvSpPr>
        <p:spPr>
          <a:xfrm>
            <a:off x="5240623" y="4117485"/>
            <a:ext cx="1608022" cy="11342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latin typeface="Calibri" panose="020F0502020204030204"/>
            </a:endParaRPr>
          </a:p>
        </p:txBody>
      </p:sp>
      <p:sp>
        <p:nvSpPr>
          <p:cNvPr id="13" name="Oval 12"/>
          <p:cNvSpPr/>
          <p:nvPr/>
        </p:nvSpPr>
        <p:spPr>
          <a:xfrm>
            <a:off x="1902431" y="4047318"/>
            <a:ext cx="1694613" cy="121048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panose="020F0502020204030204"/>
            </a:endParaRPr>
          </a:p>
        </p:txBody>
      </p:sp>
      <p:sp>
        <p:nvSpPr>
          <p:cNvPr id="14" name="Oval 13"/>
          <p:cNvSpPr/>
          <p:nvPr/>
        </p:nvSpPr>
        <p:spPr>
          <a:xfrm>
            <a:off x="8146205" y="1207075"/>
            <a:ext cx="1722322" cy="126422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latin typeface="Calibri" panose="020F0502020204030204"/>
            </a:endParaRPr>
          </a:p>
        </p:txBody>
      </p:sp>
      <p:sp>
        <p:nvSpPr>
          <p:cNvPr id="15" name="Oval 14"/>
          <p:cNvSpPr/>
          <p:nvPr/>
        </p:nvSpPr>
        <p:spPr>
          <a:xfrm>
            <a:off x="4846865" y="1207075"/>
            <a:ext cx="1877785" cy="108411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latin typeface="Calibri" panose="020F0502020204030204"/>
            </a:endParaRPr>
          </a:p>
        </p:txBody>
      </p:sp>
      <p:sp>
        <p:nvSpPr>
          <p:cNvPr id="16" name="TextBox 15"/>
          <p:cNvSpPr txBox="1"/>
          <p:nvPr/>
        </p:nvSpPr>
        <p:spPr>
          <a:xfrm>
            <a:off x="1989523" y="1536854"/>
            <a:ext cx="1232274" cy="461665"/>
          </a:xfrm>
          <a:prstGeom prst="rect">
            <a:avLst/>
          </a:prstGeom>
          <a:noFill/>
        </p:spPr>
        <p:txBody>
          <a:bodyPr wrap="square" rtlCol="0">
            <a:spAutoFit/>
          </a:bodyPr>
          <a:lstStyle/>
          <a:p>
            <a:r>
              <a:rPr lang="en-US" sz="2400" dirty="0">
                <a:solidFill>
                  <a:prstClr val="black"/>
                </a:solidFill>
                <a:latin typeface="Calibri" panose="020F0502020204030204"/>
              </a:rPr>
              <a:t>1 bánh</a:t>
            </a:r>
            <a:endParaRPr lang="en-US" sz="2400" dirty="0">
              <a:solidFill>
                <a:prstClr val="black"/>
              </a:solidFill>
              <a:latin typeface="Calibri" panose="020F0502020204030204"/>
            </a:endParaRPr>
          </a:p>
        </p:txBody>
      </p:sp>
      <p:sp>
        <p:nvSpPr>
          <p:cNvPr id="17" name="TextBox 16"/>
          <p:cNvSpPr txBox="1"/>
          <p:nvPr/>
        </p:nvSpPr>
        <p:spPr>
          <a:xfrm>
            <a:off x="8296522" y="4455468"/>
            <a:ext cx="1421689" cy="461665"/>
          </a:xfrm>
          <a:prstGeom prst="rect">
            <a:avLst/>
          </a:prstGeom>
          <a:noFill/>
        </p:spPr>
        <p:txBody>
          <a:bodyPr wrap="square" rtlCol="0">
            <a:spAutoFit/>
          </a:bodyPr>
          <a:lstStyle/>
          <a:p>
            <a:r>
              <a:rPr lang="en-US" sz="2400" dirty="0">
                <a:solidFill>
                  <a:prstClr val="black"/>
                </a:solidFill>
              </a:rPr>
              <a:t>1 bánh</a:t>
            </a:r>
            <a:endParaRPr lang="en-US" sz="2400" dirty="0">
              <a:solidFill>
                <a:prstClr val="black"/>
              </a:solidFill>
            </a:endParaRPr>
          </a:p>
        </p:txBody>
      </p:sp>
      <p:sp>
        <p:nvSpPr>
          <p:cNvPr id="18" name="TextBox 17"/>
          <p:cNvSpPr txBox="1"/>
          <p:nvPr/>
        </p:nvSpPr>
        <p:spPr>
          <a:xfrm>
            <a:off x="5391150" y="4455468"/>
            <a:ext cx="1333501" cy="461665"/>
          </a:xfrm>
          <a:prstGeom prst="rect">
            <a:avLst/>
          </a:prstGeom>
          <a:noFill/>
        </p:spPr>
        <p:txBody>
          <a:bodyPr wrap="square" rtlCol="0">
            <a:spAutoFit/>
          </a:bodyPr>
          <a:lstStyle/>
          <a:p>
            <a:r>
              <a:rPr lang="en-US" sz="2400" dirty="0">
                <a:solidFill>
                  <a:prstClr val="black"/>
                </a:solidFill>
                <a:latin typeface="Calibri" panose="020F0502020204030204"/>
              </a:rPr>
              <a:t>2 bánh</a:t>
            </a:r>
            <a:endParaRPr lang="en-US" sz="2400" dirty="0">
              <a:solidFill>
                <a:prstClr val="black"/>
              </a:solidFill>
              <a:latin typeface="Calibri" panose="020F0502020204030204"/>
            </a:endParaRPr>
          </a:p>
        </p:txBody>
      </p:sp>
      <p:sp>
        <p:nvSpPr>
          <p:cNvPr id="19" name="TextBox 18"/>
          <p:cNvSpPr txBox="1"/>
          <p:nvPr/>
        </p:nvSpPr>
        <p:spPr>
          <a:xfrm>
            <a:off x="2109860" y="4453795"/>
            <a:ext cx="1388919" cy="461665"/>
          </a:xfrm>
          <a:prstGeom prst="rect">
            <a:avLst/>
          </a:prstGeom>
          <a:noFill/>
        </p:spPr>
        <p:txBody>
          <a:bodyPr wrap="square" rtlCol="0">
            <a:spAutoFit/>
          </a:bodyPr>
          <a:lstStyle/>
          <a:p>
            <a:r>
              <a:rPr lang="en-US" sz="2400" dirty="0">
                <a:solidFill>
                  <a:prstClr val="black"/>
                </a:solidFill>
                <a:latin typeface="Calibri" panose="020F0502020204030204"/>
              </a:rPr>
              <a:t>2 </a:t>
            </a:r>
            <a:r>
              <a:rPr lang="en-US" sz="2400" dirty="0" err="1">
                <a:solidFill>
                  <a:prstClr val="black"/>
                </a:solidFill>
                <a:latin typeface="Calibri" panose="020F0502020204030204"/>
              </a:rPr>
              <a:t>thanh</a:t>
            </a:r>
            <a:endParaRPr lang="en-US" sz="2400" dirty="0">
              <a:solidFill>
                <a:prstClr val="black"/>
              </a:solidFill>
              <a:latin typeface="Calibri" panose="020F0502020204030204"/>
            </a:endParaRPr>
          </a:p>
        </p:txBody>
      </p:sp>
      <p:sp>
        <p:nvSpPr>
          <p:cNvPr id="20" name="TextBox 19"/>
          <p:cNvSpPr txBox="1"/>
          <p:nvPr/>
        </p:nvSpPr>
        <p:spPr>
          <a:xfrm>
            <a:off x="8446837" y="1630872"/>
            <a:ext cx="1421690" cy="461665"/>
          </a:xfrm>
          <a:prstGeom prst="rect">
            <a:avLst/>
          </a:prstGeom>
          <a:noFill/>
        </p:spPr>
        <p:txBody>
          <a:bodyPr wrap="square" rtlCol="0">
            <a:spAutoFit/>
          </a:bodyPr>
          <a:lstStyle/>
          <a:p>
            <a:r>
              <a:rPr lang="en-US" sz="2400" dirty="0">
                <a:solidFill>
                  <a:prstClr val="black"/>
                </a:solidFill>
                <a:latin typeface="Calibri" panose="020F0502020204030204"/>
              </a:rPr>
              <a:t>2 </a:t>
            </a:r>
            <a:r>
              <a:rPr lang="en-US" sz="2400" dirty="0" err="1">
                <a:solidFill>
                  <a:prstClr val="black"/>
                </a:solidFill>
                <a:latin typeface="Calibri" panose="020F0502020204030204"/>
              </a:rPr>
              <a:t>thanh</a:t>
            </a:r>
            <a:endParaRPr lang="en-US" sz="2400" dirty="0">
              <a:solidFill>
                <a:prstClr val="black"/>
              </a:solidFill>
              <a:latin typeface="Calibri" panose="020F0502020204030204"/>
            </a:endParaRPr>
          </a:p>
        </p:txBody>
      </p:sp>
      <p:sp>
        <p:nvSpPr>
          <p:cNvPr id="21" name="TextBox 20"/>
          <p:cNvSpPr txBox="1"/>
          <p:nvPr/>
        </p:nvSpPr>
        <p:spPr>
          <a:xfrm>
            <a:off x="5180067" y="1448165"/>
            <a:ext cx="1211378" cy="461665"/>
          </a:xfrm>
          <a:prstGeom prst="rect">
            <a:avLst/>
          </a:prstGeom>
          <a:noFill/>
        </p:spPr>
        <p:txBody>
          <a:bodyPr wrap="square" rtlCol="0">
            <a:spAutoFit/>
          </a:bodyPr>
          <a:lstStyle/>
          <a:p>
            <a:r>
              <a:rPr lang="en-US" sz="2400" dirty="0">
                <a:solidFill>
                  <a:prstClr val="black"/>
                </a:solidFill>
                <a:latin typeface="Calibri" panose="020F0502020204030204"/>
              </a:rPr>
              <a:t>2 </a:t>
            </a:r>
            <a:r>
              <a:rPr lang="en-US" sz="2400" dirty="0" err="1">
                <a:solidFill>
                  <a:prstClr val="black"/>
                </a:solidFill>
                <a:latin typeface="Calibri" panose="020F0502020204030204"/>
              </a:rPr>
              <a:t>thanh</a:t>
            </a:r>
            <a:endParaRPr lang="en-US" sz="2400" dirty="0">
              <a:solidFill>
                <a:prstClr val="black"/>
              </a:solidFill>
              <a:latin typeface="Calibri" panose="020F0502020204030204"/>
            </a:endParaRPr>
          </a:p>
        </p:txBody>
      </p:sp>
      <p:sp>
        <p:nvSpPr>
          <p:cNvPr id="22" name="Rounded Rectangle 21">
            <a:hlinkClick r:id="rId18" action="ppaction://hlinksldjump"/>
          </p:cNvPr>
          <p:cNvSpPr/>
          <p:nvPr/>
        </p:nvSpPr>
        <p:spPr>
          <a:xfrm>
            <a:off x="8296521" y="76201"/>
            <a:ext cx="3146061" cy="457201"/>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vi-VN" b="1" dirty="0" err="1">
                <a:solidFill>
                  <a:schemeClr val="tx2"/>
                </a:solidFill>
              </a:rPr>
              <a:t>Hệ</a:t>
            </a:r>
            <a:r>
              <a:rPr lang="vi-VN" b="1" dirty="0">
                <a:solidFill>
                  <a:schemeClr val="tx2"/>
                </a:solidFill>
              </a:rPr>
              <a:t> </a:t>
            </a:r>
            <a:r>
              <a:rPr lang="vi-VN" b="1" dirty="0" err="1">
                <a:solidFill>
                  <a:schemeClr val="tx2"/>
                </a:solidFill>
              </a:rPr>
              <a:t>thống</a:t>
            </a:r>
            <a:r>
              <a:rPr lang="vi-VN" b="1" dirty="0">
                <a:solidFill>
                  <a:schemeClr val="tx2"/>
                </a:solidFill>
              </a:rPr>
              <a:t> </a:t>
            </a:r>
            <a:r>
              <a:rPr lang="vi-VN" b="1" dirty="0" err="1">
                <a:solidFill>
                  <a:schemeClr val="tx2"/>
                </a:solidFill>
              </a:rPr>
              <a:t>hóa</a:t>
            </a:r>
            <a:r>
              <a:rPr lang="vi-VN" b="1" dirty="0">
                <a:solidFill>
                  <a:schemeClr val="tx2"/>
                </a:solidFill>
              </a:rPr>
              <a:t> </a:t>
            </a:r>
            <a:r>
              <a:rPr lang="vi-VN" b="1" dirty="0" err="1">
                <a:solidFill>
                  <a:schemeClr val="tx2"/>
                </a:solidFill>
              </a:rPr>
              <a:t>kiến</a:t>
            </a:r>
            <a:r>
              <a:rPr lang="vi-VN" b="1" dirty="0">
                <a:solidFill>
                  <a:schemeClr val="tx2"/>
                </a:solidFill>
              </a:rPr>
              <a:t> </a:t>
            </a:r>
            <a:r>
              <a:rPr lang="vi-VN" b="1" dirty="0" err="1">
                <a:solidFill>
                  <a:schemeClr val="tx2"/>
                </a:solidFill>
              </a:rPr>
              <a:t>thức</a:t>
            </a:r>
            <a:endParaRPr lang="en-US" dirty="0">
              <a:solidFill>
                <a:schemeClr val="tx2"/>
              </a:solidFill>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42"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anim calcmode="lin" valueType="num">
                                      <p:cBhvr>
                                        <p:cTn id="11" dur="1000" fill="hold"/>
                                        <p:tgtEl>
                                          <p:spTgt spid="16"/>
                                        </p:tgtEl>
                                        <p:attrNameLst>
                                          <p:attrName>ppt_x</p:attrName>
                                        </p:attrNameLst>
                                      </p:cBhvr>
                                      <p:tavLst>
                                        <p:tav tm="0">
                                          <p:val>
                                            <p:strVal val="#ppt_x"/>
                                          </p:val>
                                        </p:tav>
                                        <p:tav tm="100000">
                                          <p:val>
                                            <p:strVal val="#ppt_x"/>
                                          </p:val>
                                        </p:tav>
                                      </p:tavLst>
                                    </p:anim>
                                    <p:anim calcmode="lin" valueType="num">
                                      <p:cBhvr>
                                        <p:cTn id="12" dur="1000" fill="hold"/>
                                        <p:tgtEl>
                                          <p:spTgt spid="16"/>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
                  </p:tgtEl>
                </p:cond>
              </p:nextCondLst>
            </p:seq>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42"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
                  </p:tgtEl>
                </p:cond>
              </p:nextCondLst>
            </p:seq>
            <p:seq concurrent="1" nextAc="seek">
              <p:cTn id="34" restart="whenNotActive" fill="hold" evtFilter="cancelBubble" nodeType="interactiveSeq">
                <p:stCondLst>
                  <p:cond evt="onClick" delay="0">
                    <p:tgtEl>
                      <p:spTgt spid="6"/>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6"/>
                                        </p:tgtEl>
                                      </p:cBhvr>
                                    </p:animEffect>
                                    <p:set>
                                      <p:cBhvr>
                                        <p:cTn id="39" dur="1" fill="hold">
                                          <p:stCondLst>
                                            <p:cond delay="499"/>
                                          </p:stCondLst>
                                        </p:cTn>
                                        <p:tgtEl>
                                          <p:spTgt spid="6"/>
                                        </p:tgtEl>
                                        <p:attrNameLst>
                                          <p:attrName>style.visibility</p:attrName>
                                        </p:attrNameLst>
                                      </p:cBhvr>
                                      <p:to>
                                        <p:strVal val="hidden"/>
                                      </p:to>
                                    </p:set>
                                  </p:childTnLst>
                                </p:cTn>
                              </p:par>
                              <p:par>
                                <p:cTn id="40" presetID="42"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6"/>
                  </p:tgtEl>
                </p:cond>
              </p:nextCondLst>
            </p:seq>
            <p:seq concurrent="1" nextAc="seek">
              <p:cTn id="50" restart="whenNotActive" fill="hold" evtFilter="cancelBubble" nodeType="interactiveSeq">
                <p:stCondLst>
                  <p:cond evt="onClick" delay="0">
                    <p:tgtEl>
                      <p:spTgt spid="7"/>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7"/>
                                        </p:tgtEl>
                                      </p:cBhvr>
                                    </p:animEffect>
                                    <p:set>
                                      <p:cBhvr>
                                        <p:cTn id="55" dur="1" fill="hold">
                                          <p:stCondLst>
                                            <p:cond delay="499"/>
                                          </p:stCondLst>
                                        </p:cTn>
                                        <p:tgtEl>
                                          <p:spTgt spid="7"/>
                                        </p:tgtEl>
                                        <p:attrNameLst>
                                          <p:attrName>style.visibility</p:attrName>
                                        </p:attrNameLst>
                                      </p:cBhvr>
                                      <p:to>
                                        <p:strVal val="hidden"/>
                                      </p:to>
                                    </p:set>
                                  </p:childTnLst>
                                </p:cTn>
                              </p:par>
                              <p:par>
                                <p:cTn id="56" presetID="42"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8"/>
                                        </p:tgtEl>
                                      </p:cBhvr>
                                    </p:animEffect>
                                    <p:set>
                                      <p:cBhvr>
                                        <p:cTn id="71" dur="1" fill="hold">
                                          <p:stCondLst>
                                            <p:cond delay="499"/>
                                          </p:stCondLst>
                                        </p:cTn>
                                        <p:tgtEl>
                                          <p:spTgt spid="8"/>
                                        </p:tgtEl>
                                        <p:attrNameLst>
                                          <p:attrName>style.visibility</p:attrName>
                                        </p:attrNameLst>
                                      </p:cBhvr>
                                      <p:to>
                                        <p:strVal val="hidden"/>
                                      </p:to>
                                    </p:set>
                                  </p:childTnLst>
                                </p:cTn>
                              </p:par>
                              <p:par>
                                <p:cTn id="72" presetID="42" presetClass="entr" presetSubtype="0"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1000" fill="hold"/>
                                        <p:tgtEl>
                                          <p:spTgt spid="18"/>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1000"/>
                                        <p:tgtEl>
                                          <p:spTgt spid="12"/>
                                        </p:tgtEl>
                                      </p:cBhvr>
                                    </p:animEffect>
                                    <p:anim calcmode="lin" valueType="num">
                                      <p:cBhvr>
                                        <p:cTn id="80" dur="1000" fill="hold"/>
                                        <p:tgtEl>
                                          <p:spTgt spid="12"/>
                                        </p:tgtEl>
                                        <p:attrNameLst>
                                          <p:attrName>ppt_x</p:attrName>
                                        </p:attrNameLst>
                                      </p:cBhvr>
                                      <p:tavLst>
                                        <p:tav tm="0">
                                          <p:val>
                                            <p:strVal val="#ppt_x"/>
                                          </p:val>
                                        </p:tav>
                                        <p:tav tm="100000">
                                          <p:val>
                                            <p:strVal val="#ppt_x"/>
                                          </p:val>
                                        </p:tav>
                                      </p:tavLst>
                                    </p:anim>
                                    <p:anim calcmode="lin" valueType="num">
                                      <p:cBhvr>
                                        <p:cTn id="8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8"/>
                  </p:tgtEl>
                </p:cond>
              </p:nextCondLst>
            </p:seq>
            <p:seq concurrent="1" nextAc="seek">
              <p:cTn id="82" restart="whenNotActive" fill="hold" evtFilter="cancelBubble" nodeType="interactiveSeq">
                <p:stCondLst>
                  <p:cond evt="onClick" delay="0">
                    <p:tgtEl>
                      <p:spTgt spid="9"/>
                    </p:tgtEl>
                  </p:cond>
                </p:stCondLst>
                <p:endSync evt="end" delay="0">
                  <p:rtn val="all"/>
                </p:endSync>
                <p:childTnLst>
                  <p:par>
                    <p:cTn id="83" fill="hold">
                      <p:stCondLst>
                        <p:cond delay="0"/>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9"/>
                                        </p:tgtEl>
                                      </p:cBhvr>
                                    </p:animEffect>
                                    <p:set>
                                      <p:cBhvr>
                                        <p:cTn id="87" dur="1" fill="hold">
                                          <p:stCondLst>
                                            <p:cond delay="499"/>
                                          </p:stCondLst>
                                        </p:cTn>
                                        <p:tgtEl>
                                          <p:spTgt spid="9"/>
                                        </p:tgtEl>
                                        <p:attrNameLst>
                                          <p:attrName>style.visibility</p:attrName>
                                        </p:attrNameLst>
                                      </p:cBhvr>
                                      <p:to>
                                        <p:strVal val="hidden"/>
                                      </p:to>
                                    </p:set>
                                  </p:childTnLst>
                                </p:cTn>
                              </p:par>
                              <p:par>
                                <p:cTn id="88" presetID="42" presetClass="entr" presetSubtype="0" fill="hold" grpId="0" nodeType="with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1000"/>
                                        <p:tgtEl>
                                          <p:spTgt spid="17"/>
                                        </p:tgtEl>
                                      </p:cBhvr>
                                    </p:animEffect>
                                    <p:anim calcmode="lin" valueType="num">
                                      <p:cBhvr>
                                        <p:cTn id="91" dur="1000" fill="hold"/>
                                        <p:tgtEl>
                                          <p:spTgt spid="17"/>
                                        </p:tgtEl>
                                        <p:attrNameLst>
                                          <p:attrName>ppt_x</p:attrName>
                                        </p:attrNameLst>
                                      </p:cBhvr>
                                      <p:tavLst>
                                        <p:tav tm="0">
                                          <p:val>
                                            <p:strVal val="#ppt_x"/>
                                          </p:val>
                                        </p:tav>
                                        <p:tav tm="100000">
                                          <p:val>
                                            <p:strVal val="#ppt_x"/>
                                          </p:val>
                                        </p:tav>
                                      </p:tavLst>
                                    </p:anim>
                                    <p:anim calcmode="lin" valueType="num">
                                      <p:cBhvr>
                                        <p:cTn id="92" dur="1000" fill="hold"/>
                                        <p:tgtEl>
                                          <p:spTgt spid="17"/>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1"/>
                                        </p:tgtEl>
                                        <p:attrNameLst>
                                          <p:attrName>style.visibility</p:attrName>
                                        </p:attrNameLst>
                                      </p:cBhvr>
                                      <p:to>
                                        <p:strVal val="visible"/>
                                      </p:to>
                                    </p:set>
                                    <p:animEffect transition="in" filter="fade">
                                      <p:cBhvr>
                                        <p:cTn id="95" dur="1000"/>
                                        <p:tgtEl>
                                          <p:spTgt spid="11"/>
                                        </p:tgtEl>
                                      </p:cBhvr>
                                    </p:animEffect>
                                    <p:anim calcmode="lin" valueType="num">
                                      <p:cBhvr>
                                        <p:cTn id="96" dur="1000" fill="hold"/>
                                        <p:tgtEl>
                                          <p:spTgt spid="11"/>
                                        </p:tgtEl>
                                        <p:attrNameLst>
                                          <p:attrName>ppt_x</p:attrName>
                                        </p:attrNameLst>
                                      </p:cBhvr>
                                      <p:tavLst>
                                        <p:tav tm="0">
                                          <p:val>
                                            <p:strVal val="#ppt_x"/>
                                          </p:val>
                                        </p:tav>
                                        <p:tav tm="100000">
                                          <p:val>
                                            <p:strVal val="#ppt_x"/>
                                          </p:val>
                                        </p:tav>
                                      </p:tavLst>
                                    </p:anim>
                                    <p:anim calcmode="lin" valueType="num">
                                      <p:cBhvr>
                                        <p:cTn id="9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9"/>
                  </p:tgtEl>
                </p:cond>
              </p:nextCondLst>
            </p:seq>
          </p:childTnLst>
        </p:cTn>
      </p:par>
    </p:tnLst>
    <p:bldLst>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6000" r="-6000"/>
          </a:stretch>
        </a:blipFill>
        <a:effectLst/>
      </p:bgPr>
    </p:bg>
    <p:spTree>
      <p:nvGrpSpPr>
        <p:cNvPr id="1" name=""/>
        <p:cNvGrpSpPr/>
        <p:nvPr/>
      </p:nvGrpSpPr>
      <p:grpSpPr>
        <a:xfrm>
          <a:off x="0" y="0"/>
          <a:ext cx="0" cy="0"/>
          <a:chOff x="0" y="0"/>
          <a:chExt cx="0" cy="0"/>
        </a:xfrm>
      </p:grpSpPr>
      <p:sp>
        <p:nvSpPr>
          <p:cNvPr id="2" name="Rounded Rectangle 1"/>
          <p:cNvSpPr/>
          <p:nvPr/>
        </p:nvSpPr>
        <p:spPr>
          <a:xfrm>
            <a:off x="329162" y="275226"/>
            <a:ext cx="6470546" cy="277152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latin typeface="Calibri" panose="020F0502020204030204"/>
            </a:endParaRPr>
          </a:p>
        </p:txBody>
      </p:sp>
      <p:sp>
        <p:nvSpPr>
          <p:cNvPr id="3" name="TextBox 2"/>
          <p:cNvSpPr txBox="1"/>
          <p:nvPr/>
        </p:nvSpPr>
        <p:spPr>
          <a:xfrm>
            <a:off x="329162" y="382227"/>
            <a:ext cx="6386611" cy="2554545"/>
          </a:xfrm>
          <a:prstGeom prst="rect">
            <a:avLst/>
          </a:prstGeom>
          <a:noFill/>
        </p:spPr>
        <p:txBody>
          <a:bodyPr wrap="square" rtlCol="0">
            <a:spAutoFit/>
          </a:bodyPr>
          <a:lstStyle/>
          <a:p>
            <a:r>
              <a:rPr lang="vi-VN" sz="3200" dirty="0" err="1">
                <a:latin typeface="+mj-lt"/>
              </a:rPr>
              <a:t>Từ</a:t>
            </a:r>
            <a:r>
              <a:rPr lang="vi-VN" sz="3200" dirty="0">
                <a:latin typeface="+mj-lt"/>
              </a:rPr>
              <a:t> </a:t>
            </a:r>
            <a:r>
              <a:rPr lang="vi-VN" sz="3200" dirty="0" err="1">
                <a:latin typeface="+mj-lt"/>
              </a:rPr>
              <a:t>trường</a:t>
            </a:r>
            <a:r>
              <a:rPr lang="vi-VN" sz="3200" dirty="0">
                <a:latin typeface="+mj-lt"/>
              </a:rPr>
              <a:t> </a:t>
            </a:r>
            <a:r>
              <a:rPr lang="vi-VN" sz="3200" b="1" dirty="0">
                <a:latin typeface="+mj-lt"/>
              </a:rPr>
              <a:t>không </a:t>
            </a:r>
            <a:r>
              <a:rPr lang="vi-VN" sz="3200" dirty="0" err="1">
                <a:latin typeface="+mj-lt"/>
              </a:rPr>
              <a:t>tồn</a:t>
            </a:r>
            <a:r>
              <a:rPr lang="vi-VN" sz="3200" dirty="0">
                <a:latin typeface="+mj-lt"/>
              </a:rPr>
              <a:t> </a:t>
            </a:r>
            <a:r>
              <a:rPr lang="vi-VN" sz="3200" dirty="0" err="1">
                <a:latin typeface="+mj-lt"/>
              </a:rPr>
              <a:t>tại</a:t>
            </a:r>
            <a:r>
              <a:rPr lang="vi-VN" sz="3200" dirty="0">
                <a:latin typeface="+mj-lt"/>
              </a:rPr>
              <a:t> ở đâu?</a:t>
            </a:r>
            <a:endParaRPr lang="vi-VN" sz="3200" dirty="0">
              <a:latin typeface="+mj-lt"/>
            </a:endParaRPr>
          </a:p>
          <a:p>
            <a:r>
              <a:rPr lang="vi-VN" sz="3200" dirty="0">
                <a:latin typeface="+mj-lt"/>
              </a:rPr>
              <a:t>A. Xung quanh </a:t>
            </a:r>
            <a:r>
              <a:rPr lang="vi-VN" sz="3200" dirty="0" err="1">
                <a:latin typeface="+mj-lt"/>
              </a:rPr>
              <a:t>điện</a:t>
            </a:r>
            <a:r>
              <a:rPr lang="vi-VN" sz="3200" dirty="0">
                <a:latin typeface="+mj-lt"/>
              </a:rPr>
              <a:t> </a:t>
            </a:r>
            <a:r>
              <a:rPr lang="vi-VN" sz="3200" dirty="0" err="1">
                <a:latin typeface="+mj-lt"/>
              </a:rPr>
              <a:t>tích</a:t>
            </a:r>
            <a:r>
              <a:rPr lang="vi-VN" sz="3200" dirty="0">
                <a:latin typeface="+mj-lt"/>
              </a:rPr>
              <a:t> </a:t>
            </a:r>
            <a:r>
              <a:rPr lang="vi-VN" sz="3200" dirty="0" err="1">
                <a:latin typeface="+mj-lt"/>
              </a:rPr>
              <a:t>đứng</a:t>
            </a:r>
            <a:r>
              <a:rPr lang="vi-VN" sz="3200" dirty="0">
                <a:latin typeface="+mj-lt"/>
              </a:rPr>
              <a:t> yên.</a:t>
            </a:r>
            <a:endParaRPr lang="vi-VN" sz="3200" dirty="0">
              <a:latin typeface="+mj-lt"/>
            </a:endParaRPr>
          </a:p>
          <a:p>
            <a:r>
              <a:rPr lang="vi-VN" sz="3200" dirty="0">
                <a:latin typeface="+mj-lt"/>
              </a:rPr>
              <a:t>B. Xung quanh </a:t>
            </a:r>
            <a:r>
              <a:rPr lang="vi-VN" sz="3200" dirty="0" err="1">
                <a:latin typeface="+mj-lt"/>
              </a:rPr>
              <a:t>dòng</a:t>
            </a:r>
            <a:r>
              <a:rPr lang="vi-VN" sz="3200" dirty="0">
                <a:latin typeface="+mj-lt"/>
              </a:rPr>
              <a:t> </a:t>
            </a:r>
            <a:r>
              <a:rPr lang="vi-VN" sz="3200" dirty="0" err="1">
                <a:latin typeface="+mj-lt"/>
              </a:rPr>
              <a:t>điện</a:t>
            </a:r>
            <a:r>
              <a:rPr lang="vi-VN" sz="3200" dirty="0">
                <a:latin typeface="+mj-lt"/>
              </a:rPr>
              <a:t>.</a:t>
            </a:r>
            <a:endParaRPr lang="vi-VN" sz="3200" dirty="0">
              <a:latin typeface="+mj-lt"/>
            </a:endParaRPr>
          </a:p>
          <a:p>
            <a:r>
              <a:rPr lang="vi-VN" sz="3200" dirty="0">
                <a:latin typeface="+mj-lt"/>
              </a:rPr>
              <a:t>C. Xung quanh nam châm.</a:t>
            </a:r>
            <a:endParaRPr lang="vi-VN" sz="3200" dirty="0">
              <a:latin typeface="+mj-lt"/>
            </a:endParaRPr>
          </a:p>
          <a:p>
            <a:r>
              <a:rPr lang="vi-VN" sz="3200" dirty="0">
                <a:latin typeface="+mj-lt"/>
              </a:rPr>
              <a:t>D. Xung quanh </a:t>
            </a:r>
            <a:r>
              <a:rPr lang="vi-VN" sz="3200" dirty="0" err="1">
                <a:latin typeface="+mj-lt"/>
              </a:rPr>
              <a:t>Trái</a:t>
            </a:r>
            <a:r>
              <a:rPr lang="vi-VN" sz="3200" dirty="0">
                <a:latin typeface="+mj-lt"/>
              </a:rPr>
              <a:t> </a:t>
            </a:r>
            <a:r>
              <a:rPr lang="vi-VN" sz="3200" dirty="0" err="1">
                <a:latin typeface="+mj-lt"/>
              </a:rPr>
              <a:t>Đất</a:t>
            </a:r>
            <a:r>
              <a:rPr lang="vi-VN" sz="3200" dirty="0">
                <a:latin typeface="+mj-lt"/>
              </a:rPr>
              <a:t>.</a:t>
            </a:r>
            <a:endParaRPr lang="vi-VN" sz="3200" dirty="0">
              <a:latin typeface="+mj-lt"/>
            </a:endParaRPr>
          </a:p>
        </p:txBody>
      </p:sp>
      <p:sp>
        <p:nvSpPr>
          <p:cNvPr id="4" name="TextBox 3"/>
          <p:cNvSpPr txBox="1"/>
          <p:nvPr/>
        </p:nvSpPr>
        <p:spPr>
          <a:xfrm>
            <a:off x="2105892" y="2891135"/>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A: </a:t>
            </a:r>
            <a:r>
              <a:rPr lang="en-US" sz="3200" dirty="0" err="1">
                <a:solidFill>
                  <a:prstClr val="black"/>
                </a:solidFill>
                <a:latin typeface="Times New Roman" panose="02020603050405020304" pitchFamily="18" charset="0"/>
                <a:cs typeface="Times New Roman" panose="02020603050405020304" pitchFamily="18" charset="0"/>
              </a:rPr>
              <a:t>Đúng</a:t>
            </a:r>
            <a:r>
              <a:rPr lang="en-US" sz="3200" dirty="0">
                <a:solidFill>
                  <a:prstClr val="black"/>
                </a:solidFill>
                <a:latin typeface="Times New Roman" panose="02020603050405020304" pitchFamily="18" charset="0"/>
                <a:cs typeface="Times New Roman" panose="02020603050405020304" pitchFamily="18" charset="0"/>
              </a:rPr>
              <a:t> </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105892" y="5749482"/>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D: Sai</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105892" y="4601846"/>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a:solidFill>
                  <a:prstClr val="black"/>
                </a:solidFill>
                <a:latin typeface="Times New Roman" panose="02020603050405020304" pitchFamily="18" charset="0"/>
                <a:cs typeface="Times New Roman" panose="02020603050405020304" pitchFamily="18" charset="0"/>
              </a:rPr>
              <a:t>C: Sai </a:t>
            </a:r>
            <a:endParaRPr lang="en-US" sz="3200">
              <a:solidFill>
                <a:prstClr val="black"/>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088407" y="3727746"/>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B: Sai</a:t>
            </a:r>
            <a:endParaRPr lang="en-US" sz="3200" dirty="0">
              <a:solidFill>
                <a:prstClr val="black"/>
              </a:solidFill>
              <a:latin typeface="Times New Roman" panose="02020603050405020304" pitchFamily="18" charset="0"/>
              <a:cs typeface="Times New Roman" panose="02020603050405020304" pitchFamily="18" charset="0"/>
            </a:endParaRPr>
          </a:p>
        </p:txBody>
      </p:sp>
      <p:pic>
        <p:nvPicPr>
          <p:cNvPr id="9" name="q1">
            <a:hlinkClick r:id="rId2" action="ppaction://hlinksldjump"/>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8250" b="90000" l="10000" r="94250"/>
                    </a14:imgEffect>
                  </a14:imgLayer>
                </a14:imgProps>
              </a:ext>
              <a:ext uri="{28A0092B-C50C-407E-A947-70E740481C1C}">
                <a14:useLocalDpi xmlns:a14="http://schemas.microsoft.com/office/drawing/2010/main" val="0"/>
              </a:ext>
            </a:extLst>
          </a:blip>
          <a:srcRect l="11657" t="7930" r="3850" b="11894"/>
          <a:stretch>
            <a:fillRect/>
          </a:stretch>
        </p:blipFill>
        <p:spPr>
          <a:xfrm>
            <a:off x="9601201" y="5630373"/>
            <a:ext cx="1222549" cy="1126602"/>
          </a:xfrm>
          <a:prstGeom prst="rect">
            <a:avLst/>
          </a:prstGeom>
        </p:spPr>
      </p:pic>
      <p:pic>
        <p:nvPicPr>
          <p:cNvPr id="10" name="Am-thanh-tra-loi-dung-www_nhacchuongvui_com.mp3">
            <a:hlinkClick r:id="" action="ppaction://media"/>
          </p:cNvPr>
          <p:cNvPicPr>
            <a:picLocks noChangeAspect="1"/>
          </p:cNvPicPr>
          <p:nvPr>
            <a:audioFile r:link="rId5"/>
            <p:extLst>
              <p:ext uri="{DAA4B4D4-6D71-4841-9C94-3DE7FCFB9230}">
                <p14:media xmlns:p14="http://schemas.microsoft.com/office/powerpoint/2010/main" r:embed="rId6"/>
              </p:ext>
            </p:extLst>
          </p:nvPr>
        </p:nvPicPr>
        <p:blipFill>
          <a:blip r:embed="rId7" cstate="print"/>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8"/>
            <p:extLst>
              <p:ext uri="{DAA4B4D4-6D71-4841-9C94-3DE7FCFB9230}">
                <p14:media xmlns:p14="http://schemas.microsoft.com/office/powerpoint/2010/main" r:embed="rId9"/>
              </p:ext>
            </p:extLst>
          </p:nvPr>
        </p:nvPicPr>
        <p:blipFill>
          <a:blip r:embed="rId7" cstate="print"/>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8"/>
            <p:extLst>
              <p:ext uri="{DAA4B4D4-6D71-4841-9C94-3DE7FCFB9230}">
                <p14:media xmlns:p14="http://schemas.microsoft.com/office/powerpoint/2010/main" r:embed="rId9"/>
              </p:ext>
            </p:extLst>
          </p:nvPr>
        </p:nvPicPr>
        <p:blipFill>
          <a:blip r:embed="rId7" cstate="print"/>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8"/>
            <p:extLst>
              <p:ext uri="{DAA4B4D4-6D71-4841-9C94-3DE7FCFB9230}">
                <p14:media xmlns:p14="http://schemas.microsoft.com/office/powerpoint/2010/main" r:embed="rId9"/>
              </p:ext>
            </p:extLst>
          </p:nvPr>
        </p:nvPicPr>
        <p:blipFill>
          <a:blip r:embed="rId7" cstate="print"/>
          <a:stretch>
            <a:fillRect/>
          </a:stretch>
        </p:blipFill>
        <p:spPr>
          <a:xfrm>
            <a:off x="12292330" y="2345801"/>
            <a:ext cx="609600" cy="609600"/>
          </a:xfrm>
          <a:prstGeom prst="rect">
            <a:avLst/>
          </a:prstGeom>
        </p:spPr>
      </p:pic>
      <p:sp>
        <p:nvSpPr>
          <p:cNvPr id="16" name="Cloud 15"/>
          <p:cNvSpPr/>
          <p:nvPr/>
        </p:nvSpPr>
        <p:spPr>
          <a:xfrm>
            <a:off x="4558146" y="2183116"/>
            <a:ext cx="3505200" cy="2197387"/>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TextBox 16"/>
          <p:cNvSpPr txBox="1"/>
          <p:nvPr/>
        </p:nvSpPr>
        <p:spPr>
          <a:xfrm>
            <a:off x="5715000" y="2743200"/>
            <a:ext cx="1752600" cy="1077218"/>
          </a:xfrm>
          <a:prstGeom prst="rect">
            <a:avLst/>
          </a:prstGeom>
          <a:noFill/>
        </p:spPr>
        <p:txBody>
          <a:bodyPr wrap="square" rtlCol="0">
            <a:spAutoFit/>
          </a:bodyPr>
          <a:lstStyle/>
          <a:p>
            <a:r>
              <a:rPr lang="en-US" sz="3200">
                <a:solidFill>
                  <a:prstClr val="black"/>
                </a:solidFill>
                <a:latin typeface="Times New Roman" panose="02020603050405020304" pitchFamily="18" charset="0"/>
                <a:cs typeface="Times New Roman" panose="02020603050405020304" pitchFamily="18" charset="0"/>
              </a:rPr>
              <a:t>CHÚC MỪNG</a:t>
            </a:r>
            <a:endParaRPr lang="en-US" sz="3200">
              <a:solidFill>
                <a:prstClr val="black"/>
              </a:solidFill>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210599" y="4219878"/>
            <a:ext cx="1233055" cy="1256068"/>
          </a:xfrm>
          <a:prstGeom prst="rect">
            <a:avLst/>
          </a:prstGeom>
        </p:spPr>
      </p:pic>
      <p:pic>
        <p:nvPicPr>
          <p:cNvPr id="19" name="Picture 18"/>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360418" y="5413835"/>
            <a:ext cx="1233055" cy="1256068"/>
          </a:xfrm>
          <a:prstGeom prst="rect">
            <a:avLst/>
          </a:prstGeom>
        </p:spPr>
      </p:pic>
      <p:pic>
        <p:nvPicPr>
          <p:cNvPr id="20" name="Picture 19"/>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210598" y="3056453"/>
            <a:ext cx="1233055" cy="1256068"/>
          </a:xfrm>
          <a:prstGeom prst="rect">
            <a:avLst/>
          </a:prstGeom>
        </p:spPr>
      </p:pic>
      <p:grpSp>
        <p:nvGrpSpPr>
          <p:cNvPr id="21" name="times up"/>
          <p:cNvGrpSpPr/>
          <p:nvPr/>
        </p:nvGrpSpPr>
        <p:grpSpPr>
          <a:xfrm>
            <a:off x="9474740" y="1775963"/>
            <a:ext cx="1205624" cy="362438"/>
            <a:chOff x="4284637" y="-304827"/>
            <a:chExt cx="2669678" cy="697560"/>
          </a:xfrm>
        </p:grpSpPr>
        <p:sp>
          <p:nvSpPr>
            <p:cNvPr id="22" name="Rounded Rectangle 21"/>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3" name="Rounded Rectangle 22"/>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4" name="Rectangle 23"/>
          <p:cNvSpPr/>
          <p:nvPr/>
        </p:nvSpPr>
        <p:spPr>
          <a:xfrm>
            <a:off x="9789854" y="24354"/>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latin typeface="Calibri" panose="020F0502020204030204"/>
              </a:rPr>
              <a:t>START</a:t>
            </a:r>
            <a:endParaRPr lang="en-US" sz="1050" kern="0" dirty="0">
              <a:solidFill>
                <a:srgbClr val="FF0000"/>
              </a:solidFill>
              <a:latin typeface="Calibri" panose="020F0502020204030204"/>
            </a:endParaRPr>
          </a:p>
        </p:txBody>
      </p:sp>
      <p:pic>
        <p:nvPicPr>
          <p:cNvPr id="25" name="Picture 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389587" y="328734"/>
            <a:ext cx="1370670" cy="1366322"/>
          </a:xfrm>
          <a:prstGeom prst="rect">
            <a:avLst/>
          </a:prstGeom>
        </p:spPr>
      </p:pic>
      <p:grpSp>
        <p:nvGrpSpPr>
          <p:cNvPr id="26" name="Clock hand spin"/>
          <p:cNvGrpSpPr/>
          <p:nvPr/>
        </p:nvGrpSpPr>
        <p:grpSpPr>
          <a:xfrm rot="1786145">
            <a:off x="9812073" y="906105"/>
            <a:ext cx="525701" cy="509437"/>
            <a:chOff x="840573" y="2379277"/>
            <a:chExt cx="3829048" cy="3849975"/>
          </a:xfrm>
        </p:grpSpPr>
        <p:sp>
          <p:nvSpPr>
            <p:cNvPr id="27"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kern="0" dirty="0">
                <a:solidFill>
                  <a:sysClr val="windowText" lastClr="000000"/>
                </a:solidFill>
                <a:latin typeface="Calibri" panose="020F0502020204030204"/>
              </a:endParaRPr>
            </a:p>
          </p:txBody>
        </p:sp>
        <p:sp>
          <p:nvSpPr>
            <p:cNvPr id="28" name="hour hand"/>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kern="0" dirty="0">
                <a:solidFill>
                  <a:sysClr val="windowText" lastClr="000000"/>
                </a:solidFill>
                <a:latin typeface="Calibri" panose="020F0502020204030204"/>
              </a:endParaRPr>
            </a:p>
          </p:txBody>
        </p:sp>
      </p:grpSp>
      <p:sp>
        <p:nvSpPr>
          <p:cNvPr id="29" name="TextBox 28"/>
          <p:cNvSpPr txBox="1"/>
          <p:nvPr/>
        </p:nvSpPr>
        <p:spPr>
          <a:xfrm>
            <a:off x="10232357" y="951468"/>
            <a:ext cx="281032" cy="246221"/>
          </a:xfrm>
          <a:prstGeom prst="rect">
            <a:avLst/>
          </a:prstGeom>
          <a:noFill/>
        </p:spPr>
        <p:txBody>
          <a:bodyPr wrap="square" rtlCol="0">
            <a:spAutoFit/>
          </a:bodyPr>
          <a:lstStyle/>
          <a:p>
            <a:pPr>
              <a:defRPr/>
            </a:pPr>
            <a:r>
              <a:rPr lang="en-US" sz="1000" b="1" kern="0" dirty="0">
                <a:solidFill>
                  <a:srgbClr val="99B2C8"/>
                </a:solidFill>
                <a:latin typeface="Calibri" panose="020F0502020204030204"/>
              </a:rPr>
              <a:t>3</a:t>
            </a:r>
            <a:endParaRPr lang="en-US" sz="1000" b="1" kern="0" dirty="0">
              <a:solidFill>
                <a:srgbClr val="99B2C8"/>
              </a:solidFill>
              <a:latin typeface="Calibri" panose="020F0502020204030204"/>
            </a:endParaRPr>
          </a:p>
        </p:txBody>
      </p:sp>
      <p:sp>
        <p:nvSpPr>
          <p:cNvPr id="30" name="TextBox 29"/>
          <p:cNvSpPr txBox="1"/>
          <p:nvPr/>
        </p:nvSpPr>
        <p:spPr>
          <a:xfrm>
            <a:off x="9979771" y="1205115"/>
            <a:ext cx="341087" cy="246221"/>
          </a:xfrm>
          <a:prstGeom prst="rect">
            <a:avLst/>
          </a:prstGeom>
          <a:noFill/>
        </p:spPr>
        <p:txBody>
          <a:bodyPr wrap="square" rtlCol="0">
            <a:spAutoFit/>
          </a:bodyPr>
          <a:lstStyle/>
          <a:p>
            <a:pPr>
              <a:defRPr/>
            </a:pPr>
            <a:r>
              <a:rPr lang="en-US" sz="1000" b="1" kern="0" dirty="0">
                <a:solidFill>
                  <a:srgbClr val="99B2C8"/>
                </a:solidFill>
                <a:latin typeface="Calibri" panose="020F0502020204030204"/>
              </a:rPr>
              <a:t>6</a:t>
            </a:r>
            <a:endParaRPr lang="en-US" sz="1000" b="1" kern="0" dirty="0">
              <a:solidFill>
                <a:srgbClr val="99B2C8"/>
              </a:solidFill>
              <a:latin typeface="Calibri" panose="020F0502020204030204"/>
            </a:endParaRPr>
          </a:p>
        </p:txBody>
      </p:sp>
      <p:sp>
        <p:nvSpPr>
          <p:cNvPr id="31" name="TextBox 30"/>
          <p:cNvSpPr txBox="1"/>
          <p:nvPr/>
        </p:nvSpPr>
        <p:spPr>
          <a:xfrm>
            <a:off x="9634046" y="989038"/>
            <a:ext cx="308455" cy="246221"/>
          </a:xfrm>
          <a:prstGeom prst="rect">
            <a:avLst/>
          </a:prstGeom>
          <a:noFill/>
        </p:spPr>
        <p:txBody>
          <a:bodyPr wrap="square" rtlCol="0">
            <a:spAutoFit/>
          </a:bodyPr>
          <a:lstStyle/>
          <a:p>
            <a:pPr>
              <a:defRPr/>
            </a:pPr>
            <a:r>
              <a:rPr lang="en-US" sz="1000" b="1" kern="0" dirty="0">
                <a:solidFill>
                  <a:srgbClr val="99B2C8"/>
                </a:solidFill>
                <a:latin typeface="Calibri" panose="020F0502020204030204"/>
              </a:rPr>
              <a:t>9</a:t>
            </a:r>
            <a:endParaRPr lang="en-US" sz="1000" b="1" kern="0" dirty="0">
              <a:solidFill>
                <a:srgbClr val="99B2C8"/>
              </a:solidFill>
              <a:latin typeface="Calibri" panose="020F0502020204030204"/>
            </a:endParaRPr>
          </a:p>
        </p:txBody>
      </p:sp>
      <p:sp>
        <p:nvSpPr>
          <p:cNvPr id="32" name="TextBox 31"/>
          <p:cNvSpPr txBox="1"/>
          <p:nvPr/>
        </p:nvSpPr>
        <p:spPr>
          <a:xfrm>
            <a:off x="9917943" y="705247"/>
            <a:ext cx="371406" cy="246221"/>
          </a:xfrm>
          <a:prstGeom prst="rect">
            <a:avLst/>
          </a:prstGeom>
          <a:noFill/>
        </p:spPr>
        <p:txBody>
          <a:bodyPr wrap="square" rtlCol="0">
            <a:spAutoFit/>
          </a:bodyPr>
          <a:lstStyle/>
          <a:p>
            <a:pPr>
              <a:defRPr/>
            </a:pPr>
            <a:r>
              <a:rPr lang="en-US" sz="1000" b="1" kern="0" dirty="0">
                <a:solidFill>
                  <a:srgbClr val="99B2C8"/>
                </a:solidFill>
                <a:latin typeface="Calibri" panose="020F0502020204030204"/>
              </a:rPr>
              <a:t>12</a:t>
            </a:r>
            <a:endParaRPr lang="en-US" sz="1000" b="1" kern="0" dirty="0">
              <a:solidFill>
                <a:srgbClr val="99B2C8"/>
              </a:solidFill>
              <a:latin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audio>
              <p:cMediaNode vol="80000">
                <p:cTn id="29" fill="hold" display="0">
                  <p:stCondLst>
                    <p:cond delay="indefinite"/>
                  </p:stCondLst>
                  <p:endCondLst>
                    <p:cond evt="onStopAudio" delay="0">
                      <p:tgtEl>
                        <p:sldTgt/>
                      </p:tgtEl>
                    </p:cond>
                  </p:endCondLst>
                </p:cTn>
                <p:tgtEl>
                  <p:spTgt spid="10"/>
                </p:tgtEl>
              </p:cMediaNode>
            </p:audio>
            <p:audio>
              <p:cMediaNode vol="80000">
                <p:cTn id="30" fill="hold" display="0">
                  <p:stCondLst>
                    <p:cond delay="indefinite"/>
                  </p:stCondLst>
                  <p:endCondLst>
                    <p:cond evt="onStopAudio" delay="0">
                      <p:tgtEl>
                        <p:sldTgt/>
                      </p:tgtEl>
                    </p:cond>
                  </p:endCondLst>
                </p:cTn>
                <p:tgtEl>
                  <p:spTgt spid="11"/>
                </p:tgtEl>
              </p:cMediaNode>
            </p:audio>
            <p:audio>
              <p:cMediaNode vol="80000">
                <p:cTn id="31" fill="hold" display="0">
                  <p:stCondLst>
                    <p:cond delay="indefinite"/>
                  </p:stCondLst>
                  <p:endCondLst>
                    <p:cond evt="onStopAudio" delay="0">
                      <p:tgtEl>
                        <p:sldTgt/>
                      </p:tgtEl>
                    </p:cond>
                  </p:endCondLst>
                </p:cTn>
                <p:tgtEl>
                  <p:spTgt spid="12"/>
                </p:tgtEl>
              </p:cMediaNode>
            </p:audio>
            <p:audio>
              <p:cMediaNode vol="80000">
                <p:cTn id="32" fill="hold" display="0">
                  <p:stCondLst>
                    <p:cond delay="indefinite"/>
                  </p:stCondLst>
                  <p:endCondLst>
                    <p:cond evt="onStopAudio" delay="0">
                      <p:tgtEl>
                        <p:sldTgt/>
                      </p:tgtEl>
                    </p:cond>
                  </p:endCondLst>
                </p:cTn>
                <p:tgtEl>
                  <p:spTgt spid="13"/>
                </p:tgtEl>
              </p:cMediaNode>
            </p:audio>
            <p:seq concurrent="1" nextAc="seek">
              <p:cTn id="33" restart="whenNotActive" fill="hold" evtFilter="cancelBubble" nodeType="interactiveSeq">
                <p:stCondLst>
                  <p:cond evt="onClick" delay="0">
                    <p:tgtEl>
                      <p:spTgt spid="4"/>
                    </p:tgtEl>
                  </p:cond>
                </p:stCondLst>
                <p:endSync evt="end" delay="0">
                  <p:rtn val="all"/>
                </p:endSync>
                <p:childTnLst>
                  <p:par>
                    <p:cTn id="34" fill="hold">
                      <p:stCondLst>
                        <p:cond delay="0"/>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1" presetClass="mediacall" presetSubtype="0" fill="hold" nodeType="withEffect">
                                  <p:stCondLst>
                                    <p:cond delay="0"/>
                                  </p:stCondLst>
                                  <p:childTnLst>
                                    <p:cmd type="call" cmd="playFrom(0.0)">
                                      <p:cBhvr>
                                        <p:cTn id="43" dur="8091" fill="hold"/>
                                        <p:tgtEl>
                                          <p:spTgt spid="10"/>
                                        </p:tgtEl>
                                      </p:cBhvr>
                                    </p:cmd>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16"/>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50" restart="whenNotActive" fill="hold" evtFilter="cancelBubble" nodeType="interactiveSeq">
                <p:stCondLst>
                  <p:cond evt="onClick" delay="0">
                    <p:tgtEl>
                      <p:spTgt spid="8"/>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 presetClass="mediacall" presetSubtype="0" fill="hold" nodeType="withEffect">
                                  <p:stCondLst>
                                    <p:cond delay="0"/>
                                  </p:stCondLst>
                                  <p:childTnLst>
                                    <p:cmd type="call" cmd="playFrom(0.0)">
                                      <p:cBhvr>
                                        <p:cTn id="57" dur="8158" fill="hold"/>
                                        <p:tgtEl>
                                          <p:spTgt spid="13"/>
                                        </p:tgtEl>
                                      </p:cBhvr>
                                    </p:cmd>
                                  </p:childTnLst>
                                </p:cTn>
                              </p:par>
                            </p:childTnLst>
                          </p:cTn>
                        </p:par>
                      </p:childTnLst>
                    </p:cTn>
                  </p:par>
                </p:childTnLst>
              </p:cTn>
              <p:nextCondLst>
                <p:cond evt="onClick" delay="0">
                  <p:tgtEl>
                    <p:spTgt spid="8"/>
                  </p:tgtEl>
                </p:cond>
              </p:nextCondLst>
            </p:seq>
            <p:seq concurrent="1" nextAc="seek">
              <p:cTn id="58" restart="whenNotActive" fill="hold" evtFilter="cancelBubble" nodeType="interactiveSeq">
                <p:stCondLst>
                  <p:cond evt="onClick" delay="0">
                    <p:tgtEl>
                      <p:spTgt spid="7"/>
                    </p:tgtEl>
                  </p:cond>
                </p:stCondLst>
                <p:endSync evt="end" delay="0">
                  <p:rtn val="all"/>
                </p:endSync>
                <p:childTnLst>
                  <p:par>
                    <p:cTn id="59" fill="hold">
                      <p:stCondLst>
                        <p:cond delay="0"/>
                      </p:stCondLst>
                      <p:childTnLst>
                        <p:par>
                          <p:cTn id="60" fill="hold">
                            <p:stCondLst>
                              <p:cond delay="0"/>
                            </p:stCondLst>
                            <p:childTnLst>
                              <p:par>
                                <p:cTn id="61" presetID="1" presetClass="mediacall" presetSubtype="0" fill="hold" nodeType="withEffect">
                                  <p:stCondLst>
                                    <p:cond delay="0"/>
                                  </p:stCondLst>
                                  <p:childTnLst>
                                    <p:cmd type="call" cmd="playFrom(0.0)">
                                      <p:cBhvr>
                                        <p:cTn id="62" dur="8158" fill="hold"/>
                                        <p:tgtEl>
                                          <p:spTgt spid="12"/>
                                        </p:tgtEl>
                                      </p:cBhvr>
                                    </p:cmd>
                                  </p:childTnLst>
                                </p:cTn>
                              </p:par>
                              <p:par>
                                <p:cTn id="63" presetID="10" presetClass="entr" presetSubtype="0" fill="hold"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6"/>
                    </p:tgtEl>
                  </p:cond>
                </p:stCondLst>
                <p:endSync evt="end" delay="0">
                  <p:rtn val="all"/>
                </p:endSync>
                <p:childTnLst>
                  <p:par>
                    <p:cTn id="67" fill="hold">
                      <p:stCondLst>
                        <p:cond delay="0"/>
                      </p:stCondLst>
                      <p:childTnLst>
                        <p:par>
                          <p:cTn id="68" fill="hold">
                            <p:stCondLst>
                              <p:cond delay="0"/>
                            </p:stCondLst>
                            <p:childTnLst>
                              <p:par>
                                <p:cTn id="69" presetID="10" presetClass="entr" presetSubtype="0"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childTnLst>
                                </p:cTn>
                              </p:par>
                              <p:par>
                                <p:cTn id="72" presetID="1" presetClass="mediacall" presetSubtype="0" fill="hold" nodeType="withEffect">
                                  <p:stCondLst>
                                    <p:cond delay="0"/>
                                  </p:stCondLst>
                                  <p:childTnLst>
                                    <p:cmd type="call" cmd="playFrom(0.0)">
                                      <p:cBhvr>
                                        <p:cTn id="73" dur="8158" fill="hold"/>
                                        <p:tgtEl>
                                          <p:spTgt spid="11"/>
                                        </p:tgtEl>
                                      </p:cBhvr>
                                    </p:cmd>
                                  </p:childTnLst>
                                </p:cTn>
                              </p:par>
                            </p:childTnLst>
                          </p:cTn>
                        </p:par>
                      </p:childTnLst>
                    </p:cTn>
                  </p:par>
                </p:childTnLst>
              </p:cTn>
              <p:nextCondLst>
                <p:cond evt="onClick" delay="0">
                  <p:tgtEl>
                    <p:spTgt spid="6"/>
                  </p:tgtEl>
                </p:cond>
              </p:nextCondLst>
            </p:seq>
            <p:seq concurrent="1" nextAc="seek">
              <p:cTn id="74" restart="whenNotActive" fill="hold" evtFilter="cancelBubble" nodeType="interactiveSeq">
                <p:stCondLst>
                  <p:cond evt="onClick" delay="0">
                    <p:tgtEl>
                      <p:spTgt spid="24"/>
                    </p:tgtEl>
                  </p:cond>
                </p:stCondLst>
                <p:endSync evt="end" delay="0">
                  <p:rtn val="all"/>
                </p:endSync>
                <p:childTnLst>
                  <p:par>
                    <p:cTn id="75" fill="hold">
                      <p:stCondLst>
                        <p:cond delay="0"/>
                      </p:stCondLst>
                      <p:childTnLst>
                        <p:par>
                          <p:cTn id="76" fill="hold">
                            <p:stCondLst>
                              <p:cond delay="0"/>
                            </p:stCondLst>
                            <p:childTnLst>
                              <p:par>
                                <p:cTn id="77" presetID="8" presetClass="emph" presetSubtype="0" fill="hold" nodeType="clickEffect">
                                  <p:stCondLst>
                                    <p:cond delay="0"/>
                                  </p:stCondLst>
                                  <p:childTnLst>
                                    <p:animRot by="21600000">
                                      <p:cBhvr>
                                        <p:cTn id="78" dur="10000" fill="hold"/>
                                        <p:tgtEl>
                                          <p:spTgt spid="26"/>
                                        </p:tgtEl>
                                        <p:attrNameLst>
                                          <p:attrName>r</p:attrName>
                                        </p:attrNameLst>
                                      </p:cBhvr>
                                    </p:animRot>
                                  </p:childTnLst>
                                </p:cTn>
                              </p:par>
                            </p:childTnLst>
                          </p:cTn>
                        </p:par>
                        <p:par>
                          <p:cTn id="79" fill="hold">
                            <p:stCondLst>
                              <p:cond delay="10000"/>
                            </p:stCondLst>
                            <p:childTnLst>
                              <p:par>
                                <p:cTn id="80" presetID="53" presetClass="entr" presetSubtype="16" fill="hold"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3000" fill="hold"/>
                                        <p:tgtEl>
                                          <p:spTgt spid="21"/>
                                        </p:tgtEl>
                                        <p:attrNameLst>
                                          <p:attrName>ppt_w</p:attrName>
                                        </p:attrNameLst>
                                      </p:cBhvr>
                                      <p:tavLst>
                                        <p:tav tm="0">
                                          <p:val>
                                            <p:fltVal val="0"/>
                                          </p:val>
                                        </p:tav>
                                        <p:tav tm="100000">
                                          <p:val>
                                            <p:strVal val="#ppt_w"/>
                                          </p:val>
                                        </p:tav>
                                      </p:tavLst>
                                    </p:anim>
                                    <p:anim calcmode="lin" valueType="num">
                                      <p:cBhvr>
                                        <p:cTn id="83" dur="3000" fill="hold"/>
                                        <p:tgtEl>
                                          <p:spTgt spid="21"/>
                                        </p:tgtEl>
                                        <p:attrNameLst>
                                          <p:attrName>ppt_h</p:attrName>
                                        </p:attrNameLst>
                                      </p:cBhvr>
                                      <p:tavLst>
                                        <p:tav tm="0">
                                          <p:val>
                                            <p:fltVal val="0"/>
                                          </p:val>
                                        </p:tav>
                                        <p:tav tm="100000">
                                          <p:val>
                                            <p:strVal val="#ppt_h"/>
                                          </p:val>
                                        </p:tav>
                                      </p:tavLst>
                                    </p:anim>
                                    <p:animEffect transition="in" filter="fade">
                                      <p:cBhvr>
                                        <p:cTn id="84" dur="3000"/>
                                        <p:tgtEl>
                                          <p:spTgt spid="21"/>
                                        </p:tgtEl>
                                      </p:cBhvr>
                                    </p:animEffect>
                                  </p:childTnLst>
                                  <p:subTnLst>
                                    <p:audio>
                                      <p:cMediaNode>
                                        <p:cTn display="0" masterRel="sameClick">
                                          <p:stCondLst>
                                            <p:cond evt="begin" delay="0">
                                              <p:tn val="80"/>
                                            </p:cond>
                                          </p:stCondLst>
                                          <p:endCondLst>
                                            <p:cond evt="onStopAudio" delay="0">
                                              <p:tgtEl>
                                                <p:sldTgt/>
                                              </p:tgtEl>
                                            </p:cond>
                                          </p:endCondLst>
                                        </p:cTn>
                                        <p:tgtEl>
                                          <p:sndTgt r:embed="rId13" name="chimes.wav"/>
                                        </p:tgtEl>
                                      </p:cMediaNode>
                                    </p:audio>
                                  </p:subTnLst>
                                </p:cTn>
                              </p:par>
                            </p:childTnLst>
                          </p:cTn>
                        </p:par>
                      </p:childTnLst>
                    </p:cTn>
                  </p:par>
                </p:childTnLst>
              </p:cTn>
              <p:nextCondLst>
                <p:cond evt="onClick" delay="0">
                  <p:tgtEl>
                    <p:spTgt spid="24"/>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6000" r="-6000"/>
          </a:stretch>
        </a:blipFill>
        <a:effectLst/>
      </p:bgPr>
    </p:bg>
    <p:spTree>
      <p:nvGrpSpPr>
        <p:cNvPr id="1" name=""/>
        <p:cNvGrpSpPr/>
        <p:nvPr/>
      </p:nvGrpSpPr>
      <p:grpSpPr>
        <a:xfrm>
          <a:off x="0" y="0"/>
          <a:ext cx="0" cy="0"/>
          <a:chOff x="0" y="0"/>
          <a:chExt cx="0" cy="0"/>
        </a:xfrm>
      </p:grpSpPr>
      <p:sp>
        <p:nvSpPr>
          <p:cNvPr id="2" name="Rounded Rectangle 1"/>
          <p:cNvSpPr/>
          <p:nvPr/>
        </p:nvSpPr>
        <p:spPr>
          <a:xfrm>
            <a:off x="1128354" y="19633"/>
            <a:ext cx="6216795" cy="261476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latin typeface="Calibri" panose="020F0502020204030204"/>
            </a:endParaRPr>
          </a:p>
        </p:txBody>
      </p:sp>
      <p:sp>
        <p:nvSpPr>
          <p:cNvPr id="3" name="TextBox 2"/>
          <p:cNvSpPr txBox="1"/>
          <p:nvPr/>
        </p:nvSpPr>
        <p:spPr>
          <a:xfrm>
            <a:off x="1951304" y="80894"/>
            <a:ext cx="5772241" cy="2554545"/>
          </a:xfrm>
          <a:prstGeom prst="rect">
            <a:avLst/>
          </a:prstGeom>
          <a:noFill/>
        </p:spPr>
        <p:txBody>
          <a:bodyPr wrap="square" rtlCol="0">
            <a:spAutoFit/>
          </a:bodyPr>
          <a:lstStyle/>
          <a:p>
            <a:r>
              <a:rPr lang="vi-VN" sz="3200" dirty="0">
                <a:latin typeface="+mj-lt"/>
              </a:rPr>
              <a:t>Ta </a:t>
            </a:r>
            <a:r>
              <a:rPr lang="vi-VN" sz="3200" dirty="0" err="1">
                <a:latin typeface="+mj-lt"/>
              </a:rPr>
              <a:t>nhận</a:t>
            </a:r>
            <a:r>
              <a:rPr lang="vi-VN" sz="3200" dirty="0">
                <a:latin typeface="+mj-lt"/>
              </a:rPr>
              <a:t> </a:t>
            </a:r>
            <a:r>
              <a:rPr lang="vi-VN" sz="3200" dirty="0" err="1">
                <a:latin typeface="+mj-lt"/>
              </a:rPr>
              <a:t>biết</a:t>
            </a:r>
            <a:r>
              <a:rPr lang="vi-VN" sz="3200" dirty="0">
                <a:latin typeface="+mj-lt"/>
              </a:rPr>
              <a:t> </a:t>
            </a:r>
            <a:r>
              <a:rPr lang="vi-VN" sz="3200" dirty="0" err="1">
                <a:latin typeface="+mj-lt"/>
              </a:rPr>
              <a:t>từ</a:t>
            </a:r>
            <a:r>
              <a:rPr lang="vi-VN" sz="3200" dirty="0">
                <a:latin typeface="+mj-lt"/>
              </a:rPr>
              <a:t> </a:t>
            </a:r>
            <a:r>
              <a:rPr lang="vi-VN" sz="3200" dirty="0" err="1">
                <a:latin typeface="+mj-lt"/>
              </a:rPr>
              <a:t>trường</a:t>
            </a:r>
            <a:r>
              <a:rPr lang="vi-VN" sz="3200" dirty="0">
                <a:latin typeface="+mj-lt"/>
              </a:rPr>
              <a:t> </a:t>
            </a:r>
            <a:r>
              <a:rPr lang="vi-VN" sz="3200" dirty="0" err="1">
                <a:latin typeface="+mj-lt"/>
              </a:rPr>
              <a:t>bằng</a:t>
            </a:r>
            <a:endParaRPr lang="vi-VN" sz="3200" dirty="0">
              <a:latin typeface="+mj-lt"/>
            </a:endParaRPr>
          </a:p>
          <a:p>
            <a:r>
              <a:rPr lang="vi-VN" sz="3200" dirty="0">
                <a:latin typeface="+mj-lt"/>
              </a:rPr>
              <a:t>A. </a:t>
            </a:r>
            <a:r>
              <a:rPr lang="vi-VN" sz="3200" dirty="0" err="1">
                <a:latin typeface="+mj-lt"/>
              </a:rPr>
              <a:t>điện</a:t>
            </a:r>
            <a:r>
              <a:rPr lang="vi-VN" sz="3200" dirty="0">
                <a:latin typeface="+mj-lt"/>
              </a:rPr>
              <a:t> </a:t>
            </a:r>
            <a:r>
              <a:rPr lang="vi-VN" sz="3200" dirty="0" err="1">
                <a:latin typeface="+mj-lt"/>
              </a:rPr>
              <a:t>tích</a:t>
            </a:r>
            <a:r>
              <a:rPr lang="vi-VN" sz="3200" dirty="0">
                <a:latin typeface="+mj-lt"/>
              </a:rPr>
              <a:t> </a:t>
            </a:r>
            <a:r>
              <a:rPr lang="vi-VN" sz="3200" dirty="0" err="1">
                <a:latin typeface="+mj-lt"/>
              </a:rPr>
              <a:t>thử</a:t>
            </a:r>
            <a:endParaRPr lang="vi-VN" sz="3200" dirty="0">
              <a:latin typeface="+mj-lt"/>
            </a:endParaRPr>
          </a:p>
          <a:p>
            <a:r>
              <a:rPr lang="vi-VN" sz="3200" dirty="0">
                <a:latin typeface="+mj-lt"/>
              </a:rPr>
              <a:t>B. nam châm </a:t>
            </a:r>
            <a:r>
              <a:rPr lang="vi-VN" sz="3200" dirty="0" err="1">
                <a:latin typeface="+mj-lt"/>
              </a:rPr>
              <a:t>thử</a:t>
            </a:r>
            <a:endParaRPr lang="vi-VN" sz="3200" dirty="0">
              <a:latin typeface="+mj-lt"/>
            </a:endParaRPr>
          </a:p>
          <a:p>
            <a:r>
              <a:rPr lang="vi-VN" sz="3200" dirty="0">
                <a:latin typeface="+mj-lt"/>
              </a:rPr>
              <a:t>C. </a:t>
            </a:r>
            <a:r>
              <a:rPr lang="vi-VN" sz="3200" dirty="0" err="1">
                <a:latin typeface="+mj-lt"/>
              </a:rPr>
              <a:t>dòng</a:t>
            </a:r>
            <a:r>
              <a:rPr lang="vi-VN" sz="3200" dirty="0">
                <a:latin typeface="+mj-lt"/>
              </a:rPr>
              <a:t> </a:t>
            </a:r>
            <a:r>
              <a:rPr lang="vi-VN" sz="3200" dirty="0" err="1">
                <a:latin typeface="+mj-lt"/>
              </a:rPr>
              <a:t>điện</a:t>
            </a:r>
            <a:r>
              <a:rPr lang="vi-VN" sz="3200" dirty="0">
                <a:latin typeface="+mj-lt"/>
              </a:rPr>
              <a:t> </a:t>
            </a:r>
            <a:r>
              <a:rPr lang="vi-VN" sz="3200" dirty="0" err="1">
                <a:latin typeface="+mj-lt"/>
              </a:rPr>
              <a:t>thử</a:t>
            </a:r>
            <a:endParaRPr lang="vi-VN" sz="3200" dirty="0">
              <a:latin typeface="+mj-lt"/>
            </a:endParaRPr>
          </a:p>
          <a:p>
            <a:r>
              <a:rPr lang="vi-VN" sz="3200" dirty="0">
                <a:latin typeface="+mj-lt"/>
              </a:rPr>
              <a:t>D. </a:t>
            </a:r>
            <a:r>
              <a:rPr lang="vi-VN" sz="3200" dirty="0" err="1">
                <a:latin typeface="+mj-lt"/>
              </a:rPr>
              <a:t>bút</a:t>
            </a:r>
            <a:r>
              <a:rPr lang="vi-VN" sz="3200" dirty="0">
                <a:latin typeface="+mj-lt"/>
              </a:rPr>
              <a:t> </a:t>
            </a:r>
            <a:r>
              <a:rPr lang="vi-VN" sz="3200" dirty="0" err="1">
                <a:latin typeface="+mj-lt"/>
              </a:rPr>
              <a:t>thử</a:t>
            </a:r>
            <a:r>
              <a:rPr lang="vi-VN" sz="3200" dirty="0">
                <a:latin typeface="+mj-lt"/>
              </a:rPr>
              <a:t> </a:t>
            </a:r>
            <a:r>
              <a:rPr lang="vi-VN" sz="3200" dirty="0" err="1">
                <a:latin typeface="+mj-lt"/>
              </a:rPr>
              <a:t>điện</a:t>
            </a:r>
            <a:endParaRPr lang="vi-VN" sz="3200" dirty="0">
              <a:latin typeface="+mj-lt"/>
            </a:endParaRPr>
          </a:p>
        </p:txBody>
      </p:sp>
      <p:sp>
        <p:nvSpPr>
          <p:cNvPr id="4" name="TextBox 3"/>
          <p:cNvSpPr txBox="1"/>
          <p:nvPr/>
        </p:nvSpPr>
        <p:spPr>
          <a:xfrm>
            <a:off x="1988128" y="3540609"/>
            <a:ext cx="167640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B: </a:t>
            </a:r>
            <a:r>
              <a:rPr lang="en-US" sz="3200" dirty="0" err="1">
                <a:solidFill>
                  <a:prstClr val="black"/>
                </a:solidFill>
                <a:latin typeface="Times New Roman" panose="02020603050405020304" pitchFamily="18" charset="0"/>
                <a:cs typeface="Times New Roman" panose="02020603050405020304" pitchFamily="18" charset="0"/>
              </a:rPr>
              <a:t>Đúng</a:t>
            </a:r>
            <a:r>
              <a:rPr lang="en-US" sz="3200" dirty="0">
                <a:solidFill>
                  <a:prstClr val="black"/>
                </a:solidFill>
                <a:latin typeface="Times New Roman" panose="02020603050405020304" pitchFamily="18" charset="0"/>
                <a:cs typeface="Times New Roman" panose="02020603050405020304" pitchFamily="18" charset="0"/>
              </a:rPr>
              <a:t> </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098966" y="5620680"/>
            <a:ext cx="167640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a:solidFill>
                  <a:prstClr val="black"/>
                </a:solidFill>
                <a:latin typeface="Times New Roman" panose="02020603050405020304" pitchFamily="18" charset="0"/>
                <a:cs typeface="Times New Roman" panose="02020603050405020304" pitchFamily="18" charset="0"/>
              </a:rPr>
              <a:t>D: Sai</a:t>
            </a:r>
            <a:endParaRPr lang="en-US" sz="3200">
              <a:solidFill>
                <a:prstClr val="black"/>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025105" y="4509365"/>
            <a:ext cx="167640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 Sai </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964579" y="2734753"/>
            <a:ext cx="167640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a:solidFill>
                  <a:prstClr val="black"/>
                </a:solidFill>
                <a:latin typeface="Times New Roman" panose="02020603050405020304" pitchFamily="18" charset="0"/>
                <a:cs typeface="Times New Roman" panose="02020603050405020304" pitchFamily="18" charset="0"/>
              </a:rPr>
              <a:t>A: Sai</a:t>
            </a:r>
            <a:endParaRPr lang="en-US" sz="3200">
              <a:solidFill>
                <a:prstClr val="black"/>
              </a:solidFill>
              <a:latin typeface="Times New Roman" panose="02020603050405020304" pitchFamily="18" charset="0"/>
              <a:cs typeface="Times New Roman" panose="02020603050405020304" pitchFamily="18" charset="0"/>
            </a:endParaRPr>
          </a:p>
        </p:txBody>
      </p:sp>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cstate="print"/>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5"/>
            <p:extLst>
              <p:ext uri="{DAA4B4D4-6D71-4841-9C94-3DE7FCFB9230}">
                <p14:media xmlns:p14="http://schemas.microsoft.com/office/powerpoint/2010/main" r:embed="rId6"/>
              </p:ext>
            </p:extLst>
          </p:nvPr>
        </p:nvPicPr>
        <p:blipFill>
          <a:blip r:embed="rId4" cstate="print"/>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5"/>
            <p:extLst>
              <p:ext uri="{DAA4B4D4-6D71-4841-9C94-3DE7FCFB9230}">
                <p14:media xmlns:p14="http://schemas.microsoft.com/office/powerpoint/2010/main" r:embed="rId6"/>
              </p:ext>
            </p:extLst>
          </p:nvPr>
        </p:nvPicPr>
        <p:blipFill>
          <a:blip r:embed="rId4" cstate="print"/>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5"/>
            <p:extLst>
              <p:ext uri="{DAA4B4D4-6D71-4841-9C94-3DE7FCFB9230}">
                <p14:media xmlns:p14="http://schemas.microsoft.com/office/powerpoint/2010/main" r:embed="rId6"/>
              </p:ext>
            </p:extLst>
          </p:nvPr>
        </p:nvPicPr>
        <p:blipFill>
          <a:blip r:embed="rId4" cstate="print"/>
          <a:stretch>
            <a:fillRect/>
          </a:stretch>
        </p:blipFill>
        <p:spPr>
          <a:xfrm>
            <a:off x="12292330" y="2345801"/>
            <a:ext cx="609600" cy="609600"/>
          </a:xfrm>
          <a:prstGeom prst="rect">
            <a:avLst/>
          </a:prstGeom>
        </p:spPr>
      </p:pic>
      <p:sp>
        <p:nvSpPr>
          <p:cNvPr id="16" name="Cloud 15"/>
          <p:cNvSpPr/>
          <p:nvPr/>
        </p:nvSpPr>
        <p:spPr>
          <a:xfrm>
            <a:off x="5207355" y="3199071"/>
            <a:ext cx="3505200" cy="2197387"/>
          </a:xfrm>
          <a:prstGeom prst="cloud">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TextBox 16"/>
          <p:cNvSpPr txBox="1"/>
          <p:nvPr/>
        </p:nvSpPr>
        <p:spPr>
          <a:xfrm>
            <a:off x="6045554" y="3659228"/>
            <a:ext cx="1752600" cy="1077218"/>
          </a:xfrm>
          <a:prstGeom prst="rect">
            <a:avLst/>
          </a:prstGeom>
          <a:noFill/>
        </p:spPr>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CHÚC MỪNG</a:t>
            </a:r>
            <a:endParaRPr lang="en-US" sz="3200" dirty="0">
              <a:solidFill>
                <a:prstClr val="black"/>
              </a:solidFill>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334776" y="4071232"/>
            <a:ext cx="1233055" cy="1256068"/>
          </a:xfrm>
          <a:prstGeom prst="rect">
            <a:avLst/>
          </a:prstGeom>
        </p:spPr>
      </p:pic>
      <p:pic>
        <p:nvPicPr>
          <p:cNvPr id="19" name="Picture 18"/>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537856" y="5187622"/>
            <a:ext cx="1233055" cy="1256068"/>
          </a:xfrm>
          <a:prstGeom prst="rect">
            <a:avLst/>
          </a:prstGeom>
        </p:spPr>
      </p:pic>
      <p:pic>
        <p:nvPicPr>
          <p:cNvPr id="20" name="Picture 19"/>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334775" y="2536984"/>
            <a:ext cx="1233055" cy="1256068"/>
          </a:xfrm>
          <a:prstGeom prst="rect">
            <a:avLst/>
          </a:prstGeom>
        </p:spPr>
      </p:pic>
      <p:pic>
        <p:nvPicPr>
          <p:cNvPr id="21" name="q2">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10000" t="13940" r="6767" b="8081"/>
          <a:stretch>
            <a:fillRect/>
          </a:stretch>
        </p:blipFill>
        <p:spPr>
          <a:xfrm>
            <a:off x="9409516" y="5596866"/>
            <a:ext cx="1293121" cy="1217178"/>
          </a:xfrm>
          <a:prstGeom prst="rect">
            <a:avLst/>
          </a:prstGeom>
        </p:spPr>
      </p:pic>
      <p:grpSp>
        <p:nvGrpSpPr>
          <p:cNvPr id="22" name="times up"/>
          <p:cNvGrpSpPr/>
          <p:nvPr/>
        </p:nvGrpSpPr>
        <p:grpSpPr>
          <a:xfrm>
            <a:off x="9385406" y="1805905"/>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5" name="Rectangle 24"/>
          <p:cNvSpPr/>
          <p:nvPr/>
        </p:nvSpPr>
        <p:spPr>
          <a:xfrm>
            <a:off x="9700520" y="54296"/>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latin typeface="Calibri" panose="020F0502020204030204"/>
              </a:rPr>
              <a:t>START</a:t>
            </a:r>
            <a:endParaRPr lang="en-US" sz="1050" kern="0" dirty="0">
              <a:solidFill>
                <a:srgbClr val="FF0000"/>
              </a:solidFill>
              <a:latin typeface="Calibri" panose="020F0502020204030204"/>
            </a:endParaRPr>
          </a:p>
        </p:txBody>
      </p:sp>
      <p:pic>
        <p:nvPicPr>
          <p:cNvPr id="26" name="Picture 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300253" y="358676"/>
            <a:ext cx="1370670" cy="1366322"/>
          </a:xfrm>
          <a:prstGeom prst="rect">
            <a:avLst/>
          </a:prstGeom>
        </p:spPr>
      </p:pic>
      <p:grpSp>
        <p:nvGrpSpPr>
          <p:cNvPr id="27" name="Clock hand spin"/>
          <p:cNvGrpSpPr/>
          <p:nvPr/>
        </p:nvGrpSpPr>
        <p:grpSpPr>
          <a:xfrm rot="1786145">
            <a:off x="9722739" y="936047"/>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kern="0" dirty="0">
                <a:solidFill>
                  <a:sysClr val="windowText" lastClr="000000"/>
                </a:solidFill>
                <a:latin typeface="Calibri" panose="020F0502020204030204"/>
              </a:endParaRPr>
            </a:p>
          </p:txBody>
        </p:sp>
        <p:sp>
          <p:nvSpPr>
            <p:cNvPr id="29" name="hour hand"/>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kern="0" dirty="0">
                <a:solidFill>
                  <a:sysClr val="windowText" lastClr="000000"/>
                </a:solidFill>
                <a:latin typeface="Calibri" panose="020F0502020204030204"/>
              </a:endParaRPr>
            </a:p>
          </p:txBody>
        </p:sp>
      </p:grpSp>
      <p:sp>
        <p:nvSpPr>
          <p:cNvPr id="30" name="TextBox 29"/>
          <p:cNvSpPr txBox="1"/>
          <p:nvPr/>
        </p:nvSpPr>
        <p:spPr>
          <a:xfrm>
            <a:off x="10143023" y="981410"/>
            <a:ext cx="281032" cy="246221"/>
          </a:xfrm>
          <a:prstGeom prst="rect">
            <a:avLst/>
          </a:prstGeom>
          <a:noFill/>
        </p:spPr>
        <p:txBody>
          <a:bodyPr wrap="square" rtlCol="0">
            <a:spAutoFit/>
          </a:bodyPr>
          <a:lstStyle/>
          <a:p>
            <a:pPr>
              <a:defRPr/>
            </a:pPr>
            <a:r>
              <a:rPr lang="en-US" sz="1000" b="1" kern="0" dirty="0">
                <a:solidFill>
                  <a:srgbClr val="99B2C8"/>
                </a:solidFill>
                <a:latin typeface="Calibri" panose="020F0502020204030204"/>
              </a:rPr>
              <a:t>3</a:t>
            </a:r>
            <a:endParaRPr lang="en-US" sz="1000" b="1" kern="0" dirty="0">
              <a:solidFill>
                <a:srgbClr val="99B2C8"/>
              </a:solidFill>
              <a:latin typeface="Calibri" panose="020F0502020204030204"/>
            </a:endParaRPr>
          </a:p>
        </p:txBody>
      </p:sp>
      <p:sp>
        <p:nvSpPr>
          <p:cNvPr id="31" name="TextBox 30"/>
          <p:cNvSpPr txBox="1"/>
          <p:nvPr/>
        </p:nvSpPr>
        <p:spPr>
          <a:xfrm>
            <a:off x="9890437" y="1235057"/>
            <a:ext cx="341087" cy="246221"/>
          </a:xfrm>
          <a:prstGeom prst="rect">
            <a:avLst/>
          </a:prstGeom>
          <a:noFill/>
        </p:spPr>
        <p:txBody>
          <a:bodyPr wrap="square" rtlCol="0">
            <a:spAutoFit/>
          </a:bodyPr>
          <a:lstStyle/>
          <a:p>
            <a:pPr>
              <a:defRPr/>
            </a:pPr>
            <a:r>
              <a:rPr lang="en-US" sz="1000" b="1" kern="0" dirty="0">
                <a:solidFill>
                  <a:srgbClr val="99B2C8"/>
                </a:solidFill>
                <a:latin typeface="Calibri" panose="020F0502020204030204"/>
              </a:rPr>
              <a:t>6</a:t>
            </a:r>
            <a:endParaRPr lang="en-US" sz="1000" b="1" kern="0" dirty="0">
              <a:solidFill>
                <a:srgbClr val="99B2C8"/>
              </a:solidFill>
              <a:latin typeface="Calibri" panose="020F0502020204030204"/>
            </a:endParaRPr>
          </a:p>
        </p:txBody>
      </p:sp>
      <p:sp>
        <p:nvSpPr>
          <p:cNvPr id="32" name="TextBox 31"/>
          <p:cNvSpPr txBox="1"/>
          <p:nvPr/>
        </p:nvSpPr>
        <p:spPr>
          <a:xfrm>
            <a:off x="9544712" y="1018980"/>
            <a:ext cx="308455" cy="246221"/>
          </a:xfrm>
          <a:prstGeom prst="rect">
            <a:avLst/>
          </a:prstGeom>
          <a:noFill/>
        </p:spPr>
        <p:txBody>
          <a:bodyPr wrap="square" rtlCol="0">
            <a:spAutoFit/>
          </a:bodyPr>
          <a:lstStyle/>
          <a:p>
            <a:pPr>
              <a:defRPr/>
            </a:pPr>
            <a:r>
              <a:rPr lang="en-US" sz="1000" b="1" kern="0" dirty="0">
                <a:solidFill>
                  <a:srgbClr val="99B2C8"/>
                </a:solidFill>
                <a:latin typeface="Calibri" panose="020F0502020204030204"/>
              </a:rPr>
              <a:t>9</a:t>
            </a:r>
            <a:endParaRPr lang="en-US" sz="1000" b="1" kern="0" dirty="0">
              <a:solidFill>
                <a:srgbClr val="99B2C8"/>
              </a:solidFill>
              <a:latin typeface="Calibri" panose="020F0502020204030204"/>
            </a:endParaRPr>
          </a:p>
        </p:txBody>
      </p:sp>
      <p:sp>
        <p:nvSpPr>
          <p:cNvPr id="33" name="TextBox 32"/>
          <p:cNvSpPr txBox="1"/>
          <p:nvPr/>
        </p:nvSpPr>
        <p:spPr>
          <a:xfrm>
            <a:off x="9828609" y="735189"/>
            <a:ext cx="371406" cy="246221"/>
          </a:xfrm>
          <a:prstGeom prst="rect">
            <a:avLst/>
          </a:prstGeom>
          <a:noFill/>
        </p:spPr>
        <p:txBody>
          <a:bodyPr wrap="square" rtlCol="0">
            <a:spAutoFit/>
          </a:bodyPr>
          <a:lstStyle/>
          <a:p>
            <a:pPr>
              <a:defRPr/>
            </a:pPr>
            <a:r>
              <a:rPr lang="en-US" sz="1000" b="1" kern="0" dirty="0">
                <a:solidFill>
                  <a:srgbClr val="99B2C8"/>
                </a:solidFill>
                <a:latin typeface="Calibri" panose="020F0502020204030204"/>
              </a:rPr>
              <a:t>12</a:t>
            </a:r>
            <a:endParaRPr lang="en-US" sz="1000" b="1" kern="0" dirty="0">
              <a:solidFill>
                <a:srgbClr val="99B2C8"/>
              </a:solidFill>
              <a:latin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0"/>
                </p:tgtEl>
              </p:cMediaNode>
            </p:audio>
            <p:audio>
              <p:cMediaNode vol="80000">
                <p:cTn id="24" fill="hold" display="0">
                  <p:stCondLst>
                    <p:cond delay="indefinite"/>
                  </p:stCondLst>
                  <p:endCondLst>
                    <p:cond evt="onStopAudio" delay="0">
                      <p:tgtEl>
                        <p:sldTgt/>
                      </p:tgtEl>
                    </p:cond>
                  </p:endCondLst>
                </p:cTn>
                <p:tgtEl>
                  <p:spTgt spid="11"/>
                </p:tgtEl>
              </p:cMediaNode>
            </p:audio>
            <p:audio>
              <p:cMediaNode vol="80000">
                <p:cTn id="25" fill="hold" display="0">
                  <p:stCondLst>
                    <p:cond delay="indefinite"/>
                  </p:stCondLst>
                  <p:endCondLst>
                    <p:cond evt="onStopAudio" delay="0">
                      <p:tgtEl>
                        <p:sldTgt/>
                      </p:tgtEl>
                    </p:cond>
                  </p:endCondLst>
                </p:cTn>
                <p:tgtEl>
                  <p:spTgt spid="12"/>
                </p:tgtEl>
              </p:cMediaNode>
            </p:audio>
            <p:audio>
              <p:cMediaNode vol="80000">
                <p:cTn id="26" fill="hold" display="0">
                  <p:stCondLst>
                    <p:cond delay="indefinite"/>
                  </p:stCondLst>
                  <p:endCondLst>
                    <p:cond evt="onStopAudio" delay="0">
                      <p:tgtEl>
                        <p:sldTgt/>
                      </p:tgtEl>
                    </p:cond>
                  </p:endCondLst>
                </p:cTn>
                <p:tgtEl>
                  <p:spTgt spid="13"/>
                </p:tgtEl>
              </p:cMediaNode>
            </p:audio>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 presetClass="mediacall" presetSubtype="0" fill="hold" nodeType="withEffect">
                                  <p:stCondLst>
                                    <p:cond delay="0"/>
                                  </p:stCondLst>
                                  <p:childTnLst>
                                    <p:cmd type="call" cmd="playFrom(0.0)">
                                      <p:cBhvr>
                                        <p:cTn id="37" dur="8091" fill="hold"/>
                                        <p:tgtEl>
                                          <p:spTgt spid="10"/>
                                        </p:tgtEl>
                                      </p:cBhvr>
                                    </p:cmd>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6"/>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 presetClass="mediacall" presetSubtype="0" fill="hold" nodeType="withEffect">
                                  <p:stCondLst>
                                    <p:cond delay="0"/>
                                  </p:stCondLst>
                                  <p:childTnLst>
                                    <p:cmd type="call" cmd="playFrom(0.0)">
                                      <p:cBhvr>
                                        <p:cTn id="51" dur="8158" fill="hold"/>
                                        <p:tgtEl>
                                          <p:spTgt spid="13"/>
                                        </p:tgtEl>
                                      </p:cBhvr>
                                    </p:cmd>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withEffect">
                                  <p:stCondLst>
                                    <p:cond delay="0"/>
                                  </p:stCondLst>
                                  <p:childTnLst>
                                    <p:cmd type="call" cmd="playFrom(0.0)">
                                      <p:cBhvr>
                                        <p:cTn id="56" dur="8158" fill="hold"/>
                                        <p:tgtEl>
                                          <p:spTgt spid="12"/>
                                        </p:tgtEl>
                                      </p:cBhvr>
                                    </p:cmd>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 presetClass="mediacall" presetSubtype="0" fill="hold" nodeType="withEffect">
                                  <p:stCondLst>
                                    <p:cond delay="0"/>
                                  </p:stCondLst>
                                  <p:childTnLst>
                                    <p:cmd type="call" cmd="playFrom(0.0)">
                                      <p:cBhvr>
                                        <p:cTn id="67" dur="8158" fill="hold"/>
                                        <p:tgtEl>
                                          <p:spTgt spid="11"/>
                                        </p:tgtEl>
                                      </p:cBhvr>
                                    </p:cmd>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21"/>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8" presetClass="emph" presetSubtype="0" fill="hold" nodeType="clickEffect">
                                  <p:stCondLst>
                                    <p:cond delay="0"/>
                                  </p:stCondLst>
                                  <p:childTnLst>
                                    <p:animRot by="21600000">
                                      <p:cBhvr>
                                        <p:cTn id="78" dur="10000" fill="hold"/>
                                        <p:tgtEl>
                                          <p:spTgt spid="27"/>
                                        </p:tgtEl>
                                        <p:attrNameLst>
                                          <p:attrName>r</p:attrName>
                                        </p:attrNameLst>
                                      </p:cBhvr>
                                    </p:animRot>
                                  </p:childTnLst>
                                </p:cTn>
                              </p:par>
                            </p:childTnLst>
                          </p:cTn>
                        </p:par>
                        <p:par>
                          <p:cTn id="79" fill="hold">
                            <p:stCondLst>
                              <p:cond delay="10000"/>
                            </p:stCondLst>
                            <p:childTnLst>
                              <p:par>
                                <p:cTn id="80" presetID="53" presetClass="entr" presetSubtype="16"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3000" fill="hold"/>
                                        <p:tgtEl>
                                          <p:spTgt spid="22"/>
                                        </p:tgtEl>
                                        <p:attrNameLst>
                                          <p:attrName>ppt_w</p:attrName>
                                        </p:attrNameLst>
                                      </p:cBhvr>
                                      <p:tavLst>
                                        <p:tav tm="0">
                                          <p:val>
                                            <p:fltVal val="0"/>
                                          </p:val>
                                        </p:tav>
                                        <p:tav tm="100000">
                                          <p:val>
                                            <p:strVal val="#ppt_w"/>
                                          </p:val>
                                        </p:tav>
                                      </p:tavLst>
                                    </p:anim>
                                    <p:anim calcmode="lin" valueType="num">
                                      <p:cBhvr>
                                        <p:cTn id="83" dur="3000" fill="hold"/>
                                        <p:tgtEl>
                                          <p:spTgt spid="22"/>
                                        </p:tgtEl>
                                        <p:attrNameLst>
                                          <p:attrName>ppt_h</p:attrName>
                                        </p:attrNameLst>
                                      </p:cBhvr>
                                      <p:tavLst>
                                        <p:tav tm="0">
                                          <p:val>
                                            <p:fltVal val="0"/>
                                          </p:val>
                                        </p:tav>
                                        <p:tav tm="100000">
                                          <p:val>
                                            <p:strVal val="#ppt_h"/>
                                          </p:val>
                                        </p:tav>
                                      </p:tavLst>
                                    </p:anim>
                                    <p:animEffect transition="in" filter="fade">
                                      <p:cBhvr>
                                        <p:cTn id="84" dur="3000"/>
                                        <p:tgtEl>
                                          <p:spTgt spid="22"/>
                                        </p:tgtEl>
                                      </p:cBhvr>
                                    </p:animEffect>
                                  </p:childTnLst>
                                  <p:subTnLst>
                                    <p:audio>
                                      <p:cMediaNode>
                                        <p:cTn display="0" masterRel="sameClick">
                                          <p:stCondLst>
                                            <p:cond evt="begin" delay="0">
                                              <p:tn val="80"/>
                                            </p:cond>
                                          </p:stCondLst>
                                          <p:endCondLst>
                                            <p:cond evt="onStopAudio" delay="0">
                                              <p:tgtEl>
                                                <p:sldTgt/>
                                              </p:tgtEl>
                                            </p:cond>
                                          </p:endCondLst>
                                        </p:cTn>
                                        <p:tgtEl>
                                          <p:sndTgt r:embed="rId13"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6000" r="-16000"/>
          </a:stretch>
        </a:blipFill>
        <a:effectLst/>
      </p:bgPr>
    </p:bg>
    <p:spTree>
      <p:nvGrpSpPr>
        <p:cNvPr id="1" name=""/>
        <p:cNvGrpSpPr/>
        <p:nvPr/>
      </p:nvGrpSpPr>
      <p:grpSpPr>
        <a:xfrm>
          <a:off x="0" y="0"/>
          <a:ext cx="0" cy="0"/>
          <a:chOff x="0" y="0"/>
          <a:chExt cx="0" cy="0"/>
        </a:xfrm>
      </p:grpSpPr>
      <p:sp>
        <p:nvSpPr>
          <p:cNvPr id="2" name="Rounded Rectangle 1"/>
          <p:cNvSpPr/>
          <p:nvPr/>
        </p:nvSpPr>
        <p:spPr>
          <a:xfrm>
            <a:off x="3364961" y="167882"/>
            <a:ext cx="5569219" cy="271035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black"/>
              </a:solidFill>
              <a:latin typeface="Calibri" panose="020F0502020204030204"/>
            </a:endParaRPr>
          </a:p>
        </p:txBody>
      </p:sp>
      <p:sp>
        <p:nvSpPr>
          <p:cNvPr id="3" name="TextBox 2"/>
          <p:cNvSpPr txBox="1"/>
          <p:nvPr/>
        </p:nvSpPr>
        <p:spPr>
          <a:xfrm>
            <a:off x="3601564" y="205732"/>
            <a:ext cx="6281087" cy="2554545"/>
          </a:xfrm>
          <a:prstGeom prst="rect">
            <a:avLst/>
          </a:prstGeom>
          <a:noFill/>
        </p:spPr>
        <p:txBody>
          <a:bodyPr wrap="square" rtlCol="0">
            <a:spAutoFit/>
          </a:bodyPr>
          <a:lstStyle/>
          <a:p>
            <a:r>
              <a:rPr lang="vi-VN" sz="3200" dirty="0" err="1">
                <a:latin typeface="+mj-lt"/>
              </a:rPr>
              <a:t>Từ</a:t>
            </a:r>
            <a:r>
              <a:rPr lang="vi-VN" sz="3200" dirty="0">
                <a:latin typeface="+mj-lt"/>
              </a:rPr>
              <a:t> </a:t>
            </a:r>
            <a:r>
              <a:rPr lang="vi-VN" sz="3200" dirty="0" err="1">
                <a:latin typeface="+mj-lt"/>
              </a:rPr>
              <a:t>phổ</a:t>
            </a:r>
            <a:r>
              <a:rPr lang="vi-VN" sz="3200" dirty="0">
                <a:latin typeface="+mj-lt"/>
              </a:rPr>
              <a:t> </a:t>
            </a:r>
            <a:r>
              <a:rPr lang="vi-VN" sz="3200" dirty="0" err="1">
                <a:latin typeface="+mj-lt"/>
              </a:rPr>
              <a:t>là</a:t>
            </a:r>
            <a:r>
              <a:rPr lang="vi-VN" sz="3200" dirty="0">
                <a:latin typeface="+mj-lt"/>
              </a:rPr>
              <a:t> </a:t>
            </a:r>
            <a:r>
              <a:rPr lang="vi-VN" sz="3200" dirty="0" err="1">
                <a:latin typeface="+mj-lt"/>
              </a:rPr>
              <a:t>hình</a:t>
            </a:r>
            <a:r>
              <a:rPr lang="vi-VN" sz="3200" dirty="0">
                <a:latin typeface="+mj-lt"/>
              </a:rPr>
              <a:t> </a:t>
            </a:r>
            <a:r>
              <a:rPr lang="vi-VN" sz="3200" dirty="0" err="1">
                <a:latin typeface="+mj-lt"/>
              </a:rPr>
              <a:t>ảnh</a:t>
            </a:r>
            <a:r>
              <a:rPr lang="vi-VN" sz="3200" dirty="0">
                <a:latin typeface="+mj-lt"/>
              </a:rPr>
              <a:t> </a:t>
            </a:r>
            <a:r>
              <a:rPr lang="vi-VN" sz="3200" dirty="0" err="1">
                <a:latin typeface="+mj-lt"/>
              </a:rPr>
              <a:t>cụ</a:t>
            </a:r>
            <a:r>
              <a:rPr lang="vi-VN" sz="3200" dirty="0">
                <a:latin typeface="+mj-lt"/>
              </a:rPr>
              <a:t> </a:t>
            </a:r>
            <a:r>
              <a:rPr lang="vi-VN" sz="3200" dirty="0" err="1">
                <a:latin typeface="+mj-lt"/>
              </a:rPr>
              <a:t>thể</a:t>
            </a:r>
            <a:r>
              <a:rPr lang="vi-VN" sz="3200" dirty="0">
                <a:latin typeface="+mj-lt"/>
              </a:rPr>
              <a:t> </a:t>
            </a:r>
            <a:r>
              <a:rPr lang="vi-VN" sz="3200" dirty="0" err="1">
                <a:latin typeface="+mj-lt"/>
              </a:rPr>
              <a:t>về</a:t>
            </a:r>
            <a:endParaRPr lang="vi-VN" sz="3200" dirty="0">
              <a:latin typeface="+mj-lt"/>
            </a:endParaRPr>
          </a:p>
          <a:p>
            <a:r>
              <a:rPr lang="vi-VN" sz="3200" dirty="0">
                <a:latin typeface="+mj-lt"/>
              </a:rPr>
              <a:t>A. </a:t>
            </a:r>
            <a:r>
              <a:rPr lang="vi-VN" sz="3200" dirty="0" err="1">
                <a:latin typeface="+mj-lt"/>
              </a:rPr>
              <a:t>các</a:t>
            </a:r>
            <a:r>
              <a:rPr lang="vi-VN" sz="3200" dirty="0">
                <a:latin typeface="+mj-lt"/>
              </a:rPr>
              <a:t> </a:t>
            </a:r>
            <a:r>
              <a:rPr lang="vi-VN" sz="3200" dirty="0" err="1">
                <a:latin typeface="+mj-lt"/>
              </a:rPr>
              <a:t>đường</a:t>
            </a:r>
            <a:r>
              <a:rPr lang="vi-VN" sz="3200" dirty="0">
                <a:latin typeface="+mj-lt"/>
              </a:rPr>
              <a:t> </a:t>
            </a:r>
            <a:r>
              <a:rPr lang="vi-VN" sz="3200" dirty="0" err="1">
                <a:latin typeface="+mj-lt"/>
              </a:rPr>
              <a:t>sức</a:t>
            </a:r>
            <a:r>
              <a:rPr lang="vi-VN" sz="3200" dirty="0">
                <a:latin typeface="+mj-lt"/>
              </a:rPr>
              <a:t> </a:t>
            </a:r>
            <a:r>
              <a:rPr lang="vi-VN" sz="3200" dirty="0" err="1">
                <a:latin typeface="+mj-lt"/>
              </a:rPr>
              <a:t>điện</a:t>
            </a:r>
            <a:r>
              <a:rPr lang="vi-VN" sz="3200" dirty="0">
                <a:latin typeface="+mj-lt"/>
              </a:rPr>
              <a:t>.</a:t>
            </a:r>
            <a:endParaRPr lang="vi-VN" sz="3200" dirty="0">
              <a:latin typeface="+mj-lt"/>
            </a:endParaRPr>
          </a:p>
          <a:p>
            <a:r>
              <a:rPr lang="vi-VN" sz="3200" dirty="0">
                <a:latin typeface="+mj-lt"/>
              </a:rPr>
              <a:t>B. </a:t>
            </a:r>
            <a:r>
              <a:rPr lang="vi-VN" sz="3200" dirty="0" err="1">
                <a:latin typeface="+mj-lt"/>
              </a:rPr>
              <a:t>cường</a:t>
            </a:r>
            <a:r>
              <a:rPr lang="vi-VN" sz="3200" dirty="0">
                <a:latin typeface="+mj-lt"/>
              </a:rPr>
              <a:t> </a:t>
            </a:r>
            <a:r>
              <a:rPr lang="vi-VN" sz="3200" dirty="0" err="1">
                <a:latin typeface="+mj-lt"/>
              </a:rPr>
              <a:t>độ</a:t>
            </a:r>
            <a:r>
              <a:rPr lang="vi-VN" sz="3200" dirty="0">
                <a:latin typeface="+mj-lt"/>
              </a:rPr>
              <a:t> </a:t>
            </a:r>
            <a:r>
              <a:rPr lang="vi-VN" sz="3200" dirty="0" err="1">
                <a:latin typeface="+mj-lt"/>
              </a:rPr>
              <a:t>điện</a:t>
            </a:r>
            <a:r>
              <a:rPr lang="vi-VN" sz="3200" dirty="0">
                <a:latin typeface="+mj-lt"/>
              </a:rPr>
              <a:t> </a:t>
            </a:r>
            <a:r>
              <a:rPr lang="vi-VN" sz="3200" dirty="0" err="1">
                <a:latin typeface="+mj-lt"/>
              </a:rPr>
              <a:t>trường</a:t>
            </a:r>
            <a:r>
              <a:rPr lang="vi-VN" sz="3200" dirty="0">
                <a:latin typeface="+mj-lt"/>
              </a:rPr>
              <a:t>.</a:t>
            </a:r>
            <a:endParaRPr lang="vi-VN" sz="3200" dirty="0">
              <a:latin typeface="+mj-lt"/>
            </a:endParaRPr>
          </a:p>
          <a:p>
            <a:r>
              <a:rPr lang="vi-VN" sz="3200" dirty="0">
                <a:latin typeface="+mj-lt"/>
              </a:rPr>
              <a:t>C. </a:t>
            </a:r>
            <a:r>
              <a:rPr lang="vi-VN" sz="3200" dirty="0" err="1">
                <a:latin typeface="+mj-lt"/>
              </a:rPr>
              <a:t>các</a:t>
            </a:r>
            <a:r>
              <a:rPr lang="vi-VN" sz="3200" dirty="0">
                <a:latin typeface="+mj-lt"/>
              </a:rPr>
              <a:t> </a:t>
            </a:r>
            <a:r>
              <a:rPr lang="vi-VN" sz="3200" dirty="0" err="1">
                <a:latin typeface="+mj-lt"/>
              </a:rPr>
              <a:t>đường</a:t>
            </a:r>
            <a:r>
              <a:rPr lang="vi-VN" sz="3200" dirty="0">
                <a:latin typeface="+mj-lt"/>
              </a:rPr>
              <a:t> </a:t>
            </a:r>
            <a:r>
              <a:rPr lang="vi-VN" sz="3200" dirty="0" err="1">
                <a:latin typeface="+mj-lt"/>
              </a:rPr>
              <a:t>sức</a:t>
            </a:r>
            <a:r>
              <a:rPr lang="vi-VN" sz="3200" dirty="0">
                <a:latin typeface="+mj-lt"/>
              </a:rPr>
              <a:t> </a:t>
            </a:r>
            <a:r>
              <a:rPr lang="vi-VN" sz="3200" dirty="0" err="1">
                <a:latin typeface="+mj-lt"/>
              </a:rPr>
              <a:t>từ</a:t>
            </a:r>
            <a:r>
              <a:rPr lang="vi-VN" sz="3200" dirty="0">
                <a:latin typeface="+mj-lt"/>
              </a:rPr>
              <a:t>.</a:t>
            </a:r>
            <a:endParaRPr lang="vi-VN" sz="3200" dirty="0">
              <a:latin typeface="+mj-lt"/>
            </a:endParaRPr>
          </a:p>
          <a:p>
            <a:r>
              <a:rPr lang="vi-VN" sz="3200" dirty="0">
                <a:latin typeface="+mj-lt"/>
              </a:rPr>
              <a:t>D. </a:t>
            </a:r>
            <a:r>
              <a:rPr lang="vi-VN" sz="3200" dirty="0" err="1">
                <a:latin typeface="+mj-lt"/>
              </a:rPr>
              <a:t>cảm</a:t>
            </a:r>
            <a:r>
              <a:rPr lang="vi-VN" sz="3200" dirty="0">
                <a:latin typeface="+mj-lt"/>
              </a:rPr>
              <a:t> </a:t>
            </a:r>
            <a:r>
              <a:rPr lang="vi-VN" sz="3200" dirty="0" err="1">
                <a:latin typeface="+mj-lt"/>
              </a:rPr>
              <a:t>ứng</a:t>
            </a:r>
            <a:r>
              <a:rPr lang="vi-VN" sz="3200" dirty="0">
                <a:latin typeface="+mj-lt"/>
              </a:rPr>
              <a:t> </a:t>
            </a:r>
            <a:r>
              <a:rPr lang="vi-VN" sz="3200" dirty="0" err="1">
                <a:latin typeface="+mj-lt"/>
              </a:rPr>
              <a:t>từ</a:t>
            </a:r>
            <a:r>
              <a:rPr lang="vi-VN" sz="3200" dirty="0">
                <a:latin typeface="+mj-lt"/>
              </a:rPr>
              <a:t>.</a:t>
            </a:r>
            <a:endParaRPr lang="vi-VN" sz="3200" dirty="0">
              <a:latin typeface="+mj-lt"/>
            </a:endParaRPr>
          </a:p>
        </p:txBody>
      </p:sp>
      <p:sp>
        <p:nvSpPr>
          <p:cNvPr id="4" name="TextBox 3"/>
          <p:cNvSpPr txBox="1"/>
          <p:nvPr/>
        </p:nvSpPr>
        <p:spPr>
          <a:xfrm>
            <a:off x="1981200" y="4778718"/>
            <a:ext cx="16764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a:solidFill>
                  <a:prstClr val="black"/>
                </a:solidFill>
                <a:latin typeface="Times New Roman" panose="02020603050405020304" pitchFamily="18" charset="0"/>
                <a:cs typeface="Times New Roman" panose="02020603050405020304" pitchFamily="18" charset="0"/>
              </a:rPr>
              <a:t>C: Đúng </a:t>
            </a:r>
            <a:endParaRPr lang="en-US" sz="3200">
              <a:solidFill>
                <a:prstClr val="black"/>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981200" y="5756537"/>
            <a:ext cx="16764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a:solidFill>
                  <a:prstClr val="black"/>
                </a:solidFill>
                <a:latin typeface="Times New Roman" panose="02020603050405020304" pitchFamily="18" charset="0"/>
                <a:cs typeface="Times New Roman" panose="02020603050405020304" pitchFamily="18" charset="0"/>
              </a:rPr>
              <a:t>D: Sai</a:t>
            </a:r>
            <a:endParaRPr lang="en-US" sz="3200">
              <a:solidFill>
                <a:prstClr val="black"/>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913660" y="2878232"/>
            <a:ext cx="16764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a:solidFill>
                  <a:prstClr val="black"/>
                </a:solidFill>
                <a:latin typeface="Times New Roman" panose="02020603050405020304" pitchFamily="18" charset="0"/>
                <a:cs typeface="Times New Roman" panose="02020603050405020304" pitchFamily="18" charset="0"/>
              </a:rPr>
              <a:t>A: Sai </a:t>
            </a:r>
            <a:endParaRPr lang="en-US" sz="3200">
              <a:solidFill>
                <a:prstClr val="black"/>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913660" y="3874968"/>
            <a:ext cx="16764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a:solidFill>
                  <a:prstClr val="black"/>
                </a:solidFill>
                <a:latin typeface="Times New Roman" panose="02020603050405020304" pitchFamily="18" charset="0"/>
                <a:cs typeface="Times New Roman" panose="02020603050405020304" pitchFamily="18" charset="0"/>
              </a:rPr>
              <a:t>B: Sai</a:t>
            </a:r>
            <a:endParaRPr lang="en-US" sz="3200">
              <a:solidFill>
                <a:prstClr val="black"/>
              </a:solidFill>
              <a:latin typeface="Times New Roman" panose="02020603050405020304" pitchFamily="18" charset="0"/>
              <a:cs typeface="Times New Roman" panose="02020603050405020304" pitchFamily="18" charset="0"/>
            </a:endParaRPr>
          </a:p>
        </p:txBody>
      </p:sp>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cstate="print"/>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5"/>
            <p:extLst>
              <p:ext uri="{DAA4B4D4-6D71-4841-9C94-3DE7FCFB9230}">
                <p14:media xmlns:p14="http://schemas.microsoft.com/office/powerpoint/2010/main" r:embed="rId6"/>
              </p:ext>
            </p:extLst>
          </p:nvPr>
        </p:nvPicPr>
        <p:blipFill>
          <a:blip r:embed="rId4" cstate="print"/>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5"/>
            <p:extLst>
              <p:ext uri="{DAA4B4D4-6D71-4841-9C94-3DE7FCFB9230}">
                <p14:media xmlns:p14="http://schemas.microsoft.com/office/powerpoint/2010/main" r:embed="rId6"/>
              </p:ext>
            </p:extLst>
          </p:nvPr>
        </p:nvPicPr>
        <p:blipFill>
          <a:blip r:embed="rId4" cstate="print"/>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5"/>
            <p:extLst>
              <p:ext uri="{DAA4B4D4-6D71-4841-9C94-3DE7FCFB9230}">
                <p14:media xmlns:p14="http://schemas.microsoft.com/office/powerpoint/2010/main" r:embed="rId6"/>
              </p:ext>
            </p:extLst>
          </p:nvPr>
        </p:nvPicPr>
        <p:blipFill>
          <a:blip r:embed="rId4" cstate="print"/>
          <a:stretch>
            <a:fillRect/>
          </a:stretch>
        </p:blipFill>
        <p:spPr>
          <a:xfrm>
            <a:off x="12292330" y="2345801"/>
            <a:ext cx="609600" cy="609600"/>
          </a:xfrm>
          <a:prstGeom prst="rect">
            <a:avLst/>
          </a:prstGeom>
        </p:spPr>
      </p:pic>
      <p:sp>
        <p:nvSpPr>
          <p:cNvPr id="16" name="Cloud 15"/>
          <p:cNvSpPr/>
          <p:nvPr/>
        </p:nvSpPr>
        <p:spPr>
          <a:xfrm>
            <a:off x="4506630" y="3068661"/>
            <a:ext cx="3505200" cy="2197387"/>
          </a:xfrm>
          <a:prstGeom prst="clou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TextBox 16"/>
          <p:cNvSpPr txBox="1"/>
          <p:nvPr/>
        </p:nvSpPr>
        <p:spPr>
          <a:xfrm>
            <a:off x="5689945" y="3571107"/>
            <a:ext cx="1752600" cy="1077218"/>
          </a:xfrm>
          <a:prstGeom prst="rect">
            <a:avLst/>
          </a:prstGeom>
          <a:noFill/>
        </p:spPr>
        <p:txBody>
          <a:bodyPr wrap="square" rtlCol="0">
            <a:spAutoFit/>
          </a:bodyPr>
          <a:lstStyle/>
          <a:p>
            <a:r>
              <a:rPr lang="en-US" sz="3200">
                <a:solidFill>
                  <a:prstClr val="black"/>
                </a:solidFill>
                <a:latin typeface="Times New Roman" panose="02020603050405020304" pitchFamily="18" charset="0"/>
                <a:cs typeface="Times New Roman" panose="02020603050405020304" pitchFamily="18" charset="0"/>
              </a:rPr>
              <a:t>CHÚC MỪNG</a:t>
            </a:r>
            <a:endParaRPr lang="en-US" sz="3200">
              <a:solidFill>
                <a:prstClr val="black"/>
              </a:solidFill>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196530" y="2542585"/>
            <a:ext cx="1233055" cy="1256068"/>
          </a:xfrm>
          <a:prstGeom prst="rect">
            <a:avLst/>
          </a:prstGeom>
        </p:spPr>
      </p:pic>
      <p:pic>
        <p:nvPicPr>
          <p:cNvPr id="19" name="Picture 18"/>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364672" y="5356830"/>
            <a:ext cx="1233055" cy="1256068"/>
          </a:xfrm>
          <a:prstGeom prst="rect">
            <a:avLst/>
          </a:prstGeom>
        </p:spPr>
      </p:pic>
      <p:pic>
        <p:nvPicPr>
          <p:cNvPr id="20" name="Picture 19"/>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225206" y="3571107"/>
            <a:ext cx="1233055" cy="1256068"/>
          </a:xfrm>
          <a:prstGeom prst="rect">
            <a:avLst/>
          </a:prstGeom>
        </p:spPr>
      </p:pic>
      <p:pic>
        <p:nvPicPr>
          <p:cNvPr id="21" name="q3">
            <a:hlinkClick r:id="rId9" action="ppaction://hlinksldjump"/>
          </p:cNvPr>
          <p:cNvPicPr>
            <a:picLocks noChangeAspect="1"/>
          </p:cNvPicPr>
          <p:nvPr/>
        </p:nvPicPr>
        <p:blipFill rotWithShape="1">
          <a:blip r:embed="rId10" cstate="print">
            <a:clrChange>
              <a:clrFrom>
                <a:srgbClr val="FBFBFB"/>
              </a:clrFrom>
              <a:clrTo>
                <a:srgbClr val="FBFBFB">
                  <a:alpha val="0"/>
                </a:srgbClr>
              </a:clrTo>
            </a:clrChange>
            <a:extLst>
              <a:ext uri="{28A0092B-C50C-407E-A947-70E740481C1C}">
                <a14:useLocalDpi xmlns:a14="http://schemas.microsoft.com/office/drawing/2010/main" val="0"/>
              </a:ext>
            </a:extLst>
          </a:blip>
          <a:srcRect l="14488" t="1333" r="21307" b="11174"/>
          <a:stretch>
            <a:fillRect/>
          </a:stretch>
        </p:blipFill>
        <p:spPr>
          <a:xfrm>
            <a:off x="9429420" y="5550187"/>
            <a:ext cx="1238580" cy="1265892"/>
          </a:xfrm>
          <a:prstGeom prst="rect">
            <a:avLst/>
          </a:prstGeom>
        </p:spPr>
      </p:pic>
      <p:grpSp>
        <p:nvGrpSpPr>
          <p:cNvPr id="22" name="times up"/>
          <p:cNvGrpSpPr/>
          <p:nvPr/>
        </p:nvGrpSpPr>
        <p:grpSpPr>
          <a:xfrm>
            <a:off x="9382483" y="1783021"/>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5" name="Rectangle 24"/>
          <p:cNvSpPr/>
          <p:nvPr/>
        </p:nvSpPr>
        <p:spPr>
          <a:xfrm>
            <a:off x="9697597" y="31412"/>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latin typeface="Calibri" panose="020F0502020204030204"/>
              </a:rPr>
              <a:t>START</a:t>
            </a:r>
            <a:endParaRPr lang="en-US" sz="1050" kern="0" dirty="0">
              <a:solidFill>
                <a:srgbClr val="FF0000"/>
              </a:solidFill>
              <a:latin typeface="Calibri" panose="020F0502020204030204"/>
            </a:endParaRPr>
          </a:p>
        </p:txBody>
      </p:sp>
      <p:pic>
        <p:nvPicPr>
          <p:cNvPr id="26" name="Picture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297330" y="335792"/>
            <a:ext cx="1370670" cy="1366322"/>
          </a:xfrm>
          <a:prstGeom prst="rect">
            <a:avLst/>
          </a:prstGeom>
        </p:spPr>
      </p:pic>
      <p:grpSp>
        <p:nvGrpSpPr>
          <p:cNvPr id="27" name="Clock hand spin"/>
          <p:cNvGrpSpPr/>
          <p:nvPr/>
        </p:nvGrpSpPr>
        <p:grpSpPr>
          <a:xfrm rot="1786145">
            <a:off x="9719816" y="913163"/>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kern="0" dirty="0">
                <a:solidFill>
                  <a:sysClr val="windowText" lastClr="000000"/>
                </a:solidFill>
                <a:latin typeface="Calibri" panose="020F0502020204030204"/>
              </a:endParaRPr>
            </a:p>
          </p:txBody>
        </p:sp>
        <p:sp>
          <p:nvSpPr>
            <p:cNvPr id="29" name="hour hand"/>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kern="0" dirty="0">
                <a:solidFill>
                  <a:sysClr val="windowText" lastClr="000000"/>
                </a:solidFill>
                <a:latin typeface="Calibri" panose="020F0502020204030204"/>
              </a:endParaRPr>
            </a:p>
          </p:txBody>
        </p:sp>
      </p:grpSp>
      <p:sp>
        <p:nvSpPr>
          <p:cNvPr id="30" name="TextBox 29"/>
          <p:cNvSpPr txBox="1"/>
          <p:nvPr/>
        </p:nvSpPr>
        <p:spPr>
          <a:xfrm>
            <a:off x="10140100" y="958526"/>
            <a:ext cx="281032" cy="246221"/>
          </a:xfrm>
          <a:prstGeom prst="rect">
            <a:avLst/>
          </a:prstGeom>
          <a:noFill/>
        </p:spPr>
        <p:txBody>
          <a:bodyPr wrap="square" rtlCol="0">
            <a:spAutoFit/>
          </a:bodyPr>
          <a:lstStyle/>
          <a:p>
            <a:pPr>
              <a:defRPr/>
            </a:pPr>
            <a:r>
              <a:rPr lang="en-US" sz="1000" b="1" kern="0" dirty="0">
                <a:solidFill>
                  <a:srgbClr val="99B2C8"/>
                </a:solidFill>
                <a:latin typeface="Calibri" panose="020F0502020204030204"/>
              </a:rPr>
              <a:t>3</a:t>
            </a:r>
            <a:endParaRPr lang="en-US" sz="1000" b="1" kern="0" dirty="0">
              <a:solidFill>
                <a:srgbClr val="99B2C8"/>
              </a:solidFill>
              <a:latin typeface="Calibri" panose="020F0502020204030204"/>
            </a:endParaRPr>
          </a:p>
        </p:txBody>
      </p:sp>
      <p:sp>
        <p:nvSpPr>
          <p:cNvPr id="31" name="TextBox 30"/>
          <p:cNvSpPr txBox="1"/>
          <p:nvPr/>
        </p:nvSpPr>
        <p:spPr>
          <a:xfrm>
            <a:off x="9887514" y="1212173"/>
            <a:ext cx="341087" cy="246221"/>
          </a:xfrm>
          <a:prstGeom prst="rect">
            <a:avLst/>
          </a:prstGeom>
          <a:noFill/>
        </p:spPr>
        <p:txBody>
          <a:bodyPr wrap="square" rtlCol="0">
            <a:spAutoFit/>
          </a:bodyPr>
          <a:lstStyle/>
          <a:p>
            <a:pPr>
              <a:defRPr/>
            </a:pPr>
            <a:r>
              <a:rPr lang="en-US" sz="1000" b="1" kern="0" dirty="0">
                <a:solidFill>
                  <a:srgbClr val="99B2C8"/>
                </a:solidFill>
                <a:latin typeface="Calibri" panose="020F0502020204030204"/>
              </a:rPr>
              <a:t>6</a:t>
            </a:r>
            <a:endParaRPr lang="en-US" sz="1000" b="1" kern="0" dirty="0">
              <a:solidFill>
                <a:srgbClr val="99B2C8"/>
              </a:solidFill>
              <a:latin typeface="Calibri" panose="020F0502020204030204"/>
            </a:endParaRPr>
          </a:p>
        </p:txBody>
      </p:sp>
      <p:sp>
        <p:nvSpPr>
          <p:cNvPr id="32" name="TextBox 31"/>
          <p:cNvSpPr txBox="1"/>
          <p:nvPr/>
        </p:nvSpPr>
        <p:spPr>
          <a:xfrm>
            <a:off x="9541789" y="996096"/>
            <a:ext cx="308455" cy="246221"/>
          </a:xfrm>
          <a:prstGeom prst="rect">
            <a:avLst/>
          </a:prstGeom>
          <a:noFill/>
        </p:spPr>
        <p:txBody>
          <a:bodyPr wrap="square" rtlCol="0">
            <a:spAutoFit/>
          </a:bodyPr>
          <a:lstStyle/>
          <a:p>
            <a:pPr>
              <a:defRPr/>
            </a:pPr>
            <a:r>
              <a:rPr lang="en-US" sz="1000" b="1" kern="0" dirty="0">
                <a:solidFill>
                  <a:srgbClr val="99B2C8"/>
                </a:solidFill>
                <a:latin typeface="Calibri" panose="020F0502020204030204"/>
              </a:rPr>
              <a:t>9</a:t>
            </a:r>
            <a:endParaRPr lang="en-US" sz="1000" b="1" kern="0" dirty="0">
              <a:solidFill>
                <a:srgbClr val="99B2C8"/>
              </a:solidFill>
              <a:latin typeface="Calibri" panose="020F0502020204030204"/>
            </a:endParaRPr>
          </a:p>
        </p:txBody>
      </p:sp>
      <p:sp>
        <p:nvSpPr>
          <p:cNvPr id="33" name="TextBox 32"/>
          <p:cNvSpPr txBox="1"/>
          <p:nvPr/>
        </p:nvSpPr>
        <p:spPr>
          <a:xfrm>
            <a:off x="9825686" y="712305"/>
            <a:ext cx="371406" cy="246221"/>
          </a:xfrm>
          <a:prstGeom prst="rect">
            <a:avLst/>
          </a:prstGeom>
          <a:noFill/>
        </p:spPr>
        <p:txBody>
          <a:bodyPr wrap="square" rtlCol="0">
            <a:spAutoFit/>
          </a:bodyPr>
          <a:lstStyle/>
          <a:p>
            <a:pPr>
              <a:defRPr/>
            </a:pPr>
            <a:r>
              <a:rPr lang="en-US" sz="1000" b="1" kern="0" dirty="0">
                <a:solidFill>
                  <a:srgbClr val="99B2C8"/>
                </a:solidFill>
                <a:latin typeface="Calibri" panose="020F0502020204030204"/>
              </a:rPr>
              <a:t>12</a:t>
            </a:r>
            <a:endParaRPr lang="en-US" sz="1000" b="1" kern="0" dirty="0">
              <a:solidFill>
                <a:srgbClr val="99B2C8"/>
              </a:solidFill>
              <a:latin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0"/>
                </p:tgtEl>
              </p:cMediaNode>
            </p:audio>
            <p:audio>
              <p:cMediaNode vol="80000">
                <p:cTn id="24" fill="hold" display="0">
                  <p:stCondLst>
                    <p:cond delay="indefinite"/>
                  </p:stCondLst>
                  <p:endCondLst>
                    <p:cond evt="onStopAudio" delay="0">
                      <p:tgtEl>
                        <p:sldTgt/>
                      </p:tgtEl>
                    </p:cond>
                  </p:endCondLst>
                </p:cTn>
                <p:tgtEl>
                  <p:spTgt spid="11"/>
                </p:tgtEl>
              </p:cMediaNode>
            </p:audio>
            <p:audio>
              <p:cMediaNode vol="80000">
                <p:cTn id="25" fill="hold" display="0">
                  <p:stCondLst>
                    <p:cond delay="indefinite"/>
                  </p:stCondLst>
                  <p:endCondLst>
                    <p:cond evt="onStopAudio" delay="0">
                      <p:tgtEl>
                        <p:sldTgt/>
                      </p:tgtEl>
                    </p:cond>
                  </p:endCondLst>
                </p:cTn>
                <p:tgtEl>
                  <p:spTgt spid="12"/>
                </p:tgtEl>
              </p:cMediaNode>
            </p:audio>
            <p:audio>
              <p:cMediaNode vol="80000">
                <p:cTn id="26" fill="hold" display="0">
                  <p:stCondLst>
                    <p:cond delay="indefinite"/>
                  </p:stCondLst>
                  <p:endCondLst>
                    <p:cond evt="onStopAudio" delay="0">
                      <p:tgtEl>
                        <p:sldTgt/>
                      </p:tgtEl>
                    </p:cond>
                  </p:endCondLst>
                </p:cTn>
                <p:tgtEl>
                  <p:spTgt spid="13"/>
                </p:tgtEl>
              </p:cMediaNode>
            </p:audio>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 presetClass="mediacall" presetSubtype="0" fill="hold" nodeType="withEffect">
                                  <p:stCondLst>
                                    <p:cond delay="0"/>
                                  </p:stCondLst>
                                  <p:childTnLst>
                                    <p:cmd type="call" cmd="playFrom(0.0)">
                                      <p:cBhvr>
                                        <p:cTn id="37" dur="8091" fill="hold"/>
                                        <p:tgtEl>
                                          <p:spTgt spid="10"/>
                                        </p:tgtEl>
                                      </p:cBhvr>
                                    </p:cmd>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6"/>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 presetClass="mediacall" presetSubtype="0" fill="hold" nodeType="withEffect">
                                  <p:stCondLst>
                                    <p:cond delay="0"/>
                                  </p:stCondLst>
                                  <p:childTnLst>
                                    <p:cmd type="call" cmd="playFrom(0.0)">
                                      <p:cBhvr>
                                        <p:cTn id="51" dur="8158" fill="hold"/>
                                        <p:tgtEl>
                                          <p:spTgt spid="13"/>
                                        </p:tgtEl>
                                      </p:cBhvr>
                                    </p:cmd>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withEffect">
                                  <p:stCondLst>
                                    <p:cond delay="0"/>
                                  </p:stCondLst>
                                  <p:childTnLst>
                                    <p:cmd type="call" cmd="playFrom(0.0)">
                                      <p:cBhvr>
                                        <p:cTn id="56" dur="8158" fill="hold"/>
                                        <p:tgtEl>
                                          <p:spTgt spid="12"/>
                                        </p:tgtEl>
                                      </p:cBhvr>
                                    </p:cmd>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 presetClass="mediacall" presetSubtype="0" fill="hold" nodeType="withEffect">
                                  <p:stCondLst>
                                    <p:cond delay="0"/>
                                  </p:stCondLst>
                                  <p:childTnLst>
                                    <p:cmd type="call" cmd="playFrom(0.0)">
                                      <p:cBhvr>
                                        <p:cTn id="67" dur="8158" fill="hold"/>
                                        <p:tgtEl>
                                          <p:spTgt spid="11"/>
                                        </p:tgtEl>
                                      </p:cBhvr>
                                    </p:cmd>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21"/>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8" presetClass="emph" presetSubtype="0" fill="hold" nodeType="clickEffect">
                                  <p:stCondLst>
                                    <p:cond delay="0"/>
                                  </p:stCondLst>
                                  <p:childTnLst>
                                    <p:animRot by="21600000">
                                      <p:cBhvr>
                                        <p:cTn id="78" dur="10000" fill="hold"/>
                                        <p:tgtEl>
                                          <p:spTgt spid="27"/>
                                        </p:tgtEl>
                                        <p:attrNameLst>
                                          <p:attrName>r</p:attrName>
                                        </p:attrNameLst>
                                      </p:cBhvr>
                                    </p:animRot>
                                  </p:childTnLst>
                                </p:cTn>
                              </p:par>
                            </p:childTnLst>
                          </p:cTn>
                        </p:par>
                        <p:par>
                          <p:cTn id="79" fill="hold">
                            <p:stCondLst>
                              <p:cond delay="10000"/>
                            </p:stCondLst>
                            <p:childTnLst>
                              <p:par>
                                <p:cTn id="80" presetID="53" presetClass="entr" presetSubtype="16"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3000" fill="hold"/>
                                        <p:tgtEl>
                                          <p:spTgt spid="22"/>
                                        </p:tgtEl>
                                        <p:attrNameLst>
                                          <p:attrName>ppt_w</p:attrName>
                                        </p:attrNameLst>
                                      </p:cBhvr>
                                      <p:tavLst>
                                        <p:tav tm="0">
                                          <p:val>
                                            <p:fltVal val="0"/>
                                          </p:val>
                                        </p:tav>
                                        <p:tav tm="100000">
                                          <p:val>
                                            <p:strVal val="#ppt_w"/>
                                          </p:val>
                                        </p:tav>
                                      </p:tavLst>
                                    </p:anim>
                                    <p:anim calcmode="lin" valueType="num">
                                      <p:cBhvr>
                                        <p:cTn id="83" dur="3000" fill="hold"/>
                                        <p:tgtEl>
                                          <p:spTgt spid="22"/>
                                        </p:tgtEl>
                                        <p:attrNameLst>
                                          <p:attrName>ppt_h</p:attrName>
                                        </p:attrNameLst>
                                      </p:cBhvr>
                                      <p:tavLst>
                                        <p:tav tm="0">
                                          <p:val>
                                            <p:fltVal val="0"/>
                                          </p:val>
                                        </p:tav>
                                        <p:tav tm="100000">
                                          <p:val>
                                            <p:strVal val="#ppt_h"/>
                                          </p:val>
                                        </p:tav>
                                      </p:tavLst>
                                    </p:anim>
                                    <p:animEffect transition="in" filter="fade">
                                      <p:cBhvr>
                                        <p:cTn id="84" dur="3000"/>
                                        <p:tgtEl>
                                          <p:spTgt spid="22"/>
                                        </p:tgtEl>
                                      </p:cBhvr>
                                    </p:animEffect>
                                  </p:childTnLst>
                                  <p:subTnLst>
                                    <p:audio>
                                      <p:cMediaNode>
                                        <p:cTn display="0" masterRel="sameClick">
                                          <p:stCondLst>
                                            <p:cond evt="begin" delay="0">
                                              <p:tn val="80"/>
                                            </p:cond>
                                          </p:stCondLst>
                                          <p:endCondLst>
                                            <p:cond evt="onStopAudio" delay="0">
                                              <p:tgtEl>
                                                <p:sldTgt/>
                                              </p:tgtEl>
                                            </p:cond>
                                          </p:endCondLst>
                                        </p:cTn>
                                        <p:tgtEl>
                                          <p:sndTgt r:embed="rId12"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2000" r="-2000"/>
          </a:stretch>
        </a:blipFill>
        <a:effectLst/>
      </p:bgPr>
    </p:bg>
    <p:spTree>
      <p:nvGrpSpPr>
        <p:cNvPr id="1" name=""/>
        <p:cNvGrpSpPr/>
        <p:nvPr/>
      </p:nvGrpSpPr>
      <p:grpSpPr>
        <a:xfrm>
          <a:off x="0" y="0"/>
          <a:ext cx="0" cy="0"/>
          <a:chOff x="0" y="0"/>
          <a:chExt cx="0" cy="0"/>
        </a:xfrm>
      </p:grpSpPr>
      <p:sp>
        <p:nvSpPr>
          <p:cNvPr id="2" name="Rounded Rectangle 1"/>
          <p:cNvSpPr/>
          <p:nvPr/>
        </p:nvSpPr>
        <p:spPr>
          <a:xfrm>
            <a:off x="0" y="41935"/>
            <a:ext cx="9111501" cy="276149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panose="020F0502020204030204"/>
            </a:endParaRPr>
          </a:p>
        </p:txBody>
      </p:sp>
      <p:sp>
        <p:nvSpPr>
          <p:cNvPr id="3" name="TextBox 2"/>
          <p:cNvSpPr txBox="1"/>
          <p:nvPr/>
        </p:nvSpPr>
        <p:spPr>
          <a:xfrm>
            <a:off x="-1" y="120559"/>
            <a:ext cx="9111502" cy="523220"/>
          </a:xfrm>
          <a:prstGeom prst="rect">
            <a:avLst/>
          </a:prstGeom>
          <a:noFill/>
        </p:spPr>
        <p:txBody>
          <a:bodyPr wrap="square" rtlCol="0">
            <a:spAutoFit/>
          </a:bodyPr>
          <a:lstStyle/>
          <a:p>
            <a:r>
              <a:rPr lang="vi-VN" sz="2800" dirty="0" err="1">
                <a:latin typeface="+mj-lt"/>
              </a:rPr>
              <a:t>Chiều</a:t>
            </a:r>
            <a:r>
              <a:rPr lang="vi-VN" sz="2800" dirty="0">
                <a:latin typeface="+mj-lt"/>
              </a:rPr>
              <a:t> </a:t>
            </a:r>
            <a:r>
              <a:rPr lang="vi-VN" sz="2800" dirty="0" err="1">
                <a:latin typeface="+mj-lt"/>
              </a:rPr>
              <a:t>của</a:t>
            </a:r>
            <a:r>
              <a:rPr lang="vi-VN" sz="2800" dirty="0">
                <a:latin typeface="+mj-lt"/>
              </a:rPr>
              <a:t> </a:t>
            </a:r>
            <a:r>
              <a:rPr lang="vi-VN" sz="2800" dirty="0" err="1">
                <a:latin typeface="+mj-lt"/>
              </a:rPr>
              <a:t>đường</a:t>
            </a:r>
            <a:r>
              <a:rPr lang="vi-VN" sz="2800" dirty="0">
                <a:latin typeface="+mj-lt"/>
              </a:rPr>
              <a:t> </a:t>
            </a:r>
            <a:r>
              <a:rPr lang="vi-VN" sz="2800" dirty="0" err="1">
                <a:latin typeface="+mj-lt"/>
              </a:rPr>
              <a:t>sức</a:t>
            </a:r>
            <a:r>
              <a:rPr lang="vi-VN" sz="2800" dirty="0">
                <a:latin typeface="+mj-lt"/>
              </a:rPr>
              <a:t> </a:t>
            </a:r>
            <a:r>
              <a:rPr lang="vi-VN" sz="2800" dirty="0" err="1">
                <a:latin typeface="+mj-lt"/>
              </a:rPr>
              <a:t>từ</a:t>
            </a:r>
            <a:r>
              <a:rPr lang="vi-VN" sz="2800" dirty="0">
                <a:latin typeface="+mj-lt"/>
              </a:rPr>
              <a:t> </a:t>
            </a:r>
            <a:r>
              <a:rPr lang="vi-VN" sz="2800" dirty="0" err="1">
                <a:latin typeface="+mj-lt"/>
              </a:rPr>
              <a:t>của</a:t>
            </a:r>
            <a:r>
              <a:rPr lang="vi-VN" sz="2800" dirty="0">
                <a:latin typeface="+mj-lt"/>
              </a:rPr>
              <a:t> nam châm </a:t>
            </a:r>
            <a:r>
              <a:rPr lang="vi-VN" sz="2800" dirty="0" err="1">
                <a:latin typeface="+mj-lt"/>
              </a:rPr>
              <a:t>được</a:t>
            </a:r>
            <a:r>
              <a:rPr lang="vi-VN" sz="2800" dirty="0">
                <a:latin typeface="+mj-lt"/>
              </a:rPr>
              <a:t> </a:t>
            </a:r>
            <a:r>
              <a:rPr lang="vi-VN" sz="2800" dirty="0" err="1">
                <a:latin typeface="+mj-lt"/>
              </a:rPr>
              <a:t>vẽ</a:t>
            </a:r>
            <a:r>
              <a:rPr lang="vi-VN" sz="2800" dirty="0">
                <a:latin typeface="+mj-lt"/>
              </a:rPr>
              <a:t> như </a:t>
            </a:r>
            <a:r>
              <a:rPr lang="vi-VN" sz="2800" dirty="0" err="1">
                <a:latin typeface="+mj-lt"/>
              </a:rPr>
              <a:t>hình</a:t>
            </a:r>
            <a:r>
              <a:rPr lang="vi-VN" sz="2800" dirty="0">
                <a:latin typeface="+mj-lt"/>
              </a:rPr>
              <a:t> bên:</a:t>
            </a:r>
            <a:endParaRPr lang="vi-VN" sz="2800" dirty="0">
              <a:latin typeface="+mj-lt"/>
            </a:endParaRPr>
          </a:p>
        </p:txBody>
      </p:sp>
      <p:sp>
        <p:nvSpPr>
          <p:cNvPr id="4" name="TextBox 3"/>
          <p:cNvSpPr txBox="1"/>
          <p:nvPr/>
        </p:nvSpPr>
        <p:spPr>
          <a:xfrm>
            <a:off x="2163041" y="2862437"/>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a:solidFill>
                  <a:prstClr val="black"/>
                </a:solidFill>
                <a:latin typeface="Times New Roman" panose="02020603050405020304" pitchFamily="18" charset="0"/>
                <a:cs typeface="Times New Roman" panose="02020603050405020304" pitchFamily="18" charset="0"/>
              </a:rPr>
              <a:t>A: Đúng </a:t>
            </a:r>
            <a:endParaRPr lang="en-US" sz="3200">
              <a:solidFill>
                <a:prstClr val="black"/>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163041" y="5918405"/>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a:solidFill>
                  <a:prstClr val="black"/>
                </a:solidFill>
                <a:latin typeface="Times New Roman" panose="02020603050405020304" pitchFamily="18" charset="0"/>
                <a:cs typeface="Times New Roman" panose="02020603050405020304" pitchFamily="18" charset="0"/>
              </a:rPr>
              <a:t>D: Sai</a:t>
            </a:r>
            <a:endParaRPr lang="en-US" sz="3200">
              <a:solidFill>
                <a:prstClr val="black"/>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121738" y="4800415"/>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a:solidFill>
                  <a:prstClr val="black"/>
                </a:solidFill>
                <a:latin typeface="Times New Roman" panose="02020603050405020304" pitchFamily="18" charset="0"/>
                <a:cs typeface="Times New Roman" panose="02020603050405020304" pitchFamily="18" charset="0"/>
              </a:rPr>
              <a:t>C: Sai </a:t>
            </a:r>
            <a:endParaRPr lang="en-US" sz="3200">
              <a:solidFill>
                <a:prstClr val="black"/>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076449" y="3682425"/>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a:solidFill>
                  <a:prstClr val="black"/>
                </a:solidFill>
                <a:latin typeface="Times New Roman" panose="02020603050405020304" pitchFamily="18" charset="0"/>
                <a:cs typeface="Times New Roman" panose="02020603050405020304" pitchFamily="18" charset="0"/>
              </a:rPr>
              <a:t>B: Sai</a:t>
            </a:r>
            <a:endParaRPr lang="en-US" sz="3200">
              <a:solidFill>
                <a:prstClr val="black"/>
              </a:solidFill>
              <a:latin typeface="Times New Roman" panose="02020603050405020304" pitchFamily="18" charset="0"/>
              <a:cs typeface="Times New Roman" panose="02020603050405020304" pitchFamily="18" charset="0"/>
            </a:endParaRPr>
          </a:p>
        </p:txBody>
      </p:sp>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cstate="print"/>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5"/>
            <p:extLst>
              <p:ext uri="{DAA4B4D4-6D71-4841-9C94-3DE7FCFB9230}">
                <p14:media xmlns:p14="http://schemas.microsoft.com/office/powerpoint/2010/main" r:embed="rId6"/>
              </p:ext>
            </p:extLst>
          </p:nvPr>
        </p:nvPicPr>
        <p:blipFill>
          <a:blip r:embed="rId4" cstate="print"/>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5"/>
            <p:extLst>
              <p:ext uri="{DAA4B4D4-6D71-4841-9C94-3DE7FCFB9230}">
                <p14:media xmlns:p14="http://schemas.microsoft.com/office/powerpoint/2010/main" r:embed="rId6"/>
              </p:ext>
            </p:extLst>
          </p:nvPr>
        </p:nvPicPr>
        <p:blipFill>
          <a:blip r:embed="rId4" cstate="print"/>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5"/>
            <p:extLst>
              <p:ext uri="{DAA4B4D4-6D71-4841-9C94-3DE7FCFB9230}">
                <p14:media xmlns:p14="http://schemas.microsoft.com/office/powerpoint/2010/main" r:embed="rId6"/>
              </p:ext>
            </p:extLst>
          </p:nvPr>
        </p:nvPicPr>
        <p:blipFill>
          <a:blip r:embed="rId4" cstate="print"/>
          <a:stretch>
            <a:fillRect/>
          </a:stretch>
        </p:blipFill>
        <p:spPr>
          <a:xfrm>
            <a:off x="12292330" y="2345801"/>
            <a:ext cx="609600" cy="609600"/>
          </a:xfrm>
          <a:prstGeom prst="rect">
            <a:avLst/>
          </a:prstGeom>
        </p:spPr>
      </p:pic>
      <p:sp>
        <p:nvSpPr>
          <p:cNvPr id="16" name="Cloud 15"/>
          <p:cNvSpPr/>
          <p:nvPr/>
        </p:nvSpPr>
        <p:spPr>
          <a:xfrm>
            <a:off x="4558146" y="3626024"/>
            <a:ext cx="3505200" cy="2197387"/>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TextBox 16"/>
          <p:cNvSpPr txBox="1"/>
          <p:nvPr/>
        </p:nvSpPr>
        <p:spPr>
          <a:xfrm>
            <a:off x="5451763" y="4180212"/>
            <a:ext cx="1752600" cy="1077218"/>
          </a:xfrm>
          <a:prstGeom prst="rect">
            <a:avLst/>
          </a:prstGeom>
          <a:noFill/>
        </p:spPr>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CHÚC MỪNG</a:t>
            </a:r>
            <a:endParaRPr lang="en-US" sz="3200" dirty="0">
              <a:solidFill>
                <a:prstClr val="black"/>
              </a:solidFill>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459922" y="4398569"/>
            <a:ext cx="1233055" cy="1256068"/>
          </a:xfrm>
          <a:prstGeom prst="rect">
            <a:avLst/>
          </a:prstGeom>
        </p:spPr>
      </p:pic>
      <p:pic>
        <p:nvPicPr>
          <p:cNvPr id="19" name="Picture 18"/>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546513" y="5619626"/>
            <a:ext cx="1233055" cy="1256068"/>
          </a:xfrm>
          <a:prstGeom prst="rect">
            <a:avLst/>
          </a:prstGeom>
        </p:spPr>
      </p:pic>
      <p:pic>
        <p:nvPicPr>
          <p:cNvPr id="20" name="Picture 19"/>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442827" y="3175947"/>
            <a:ext cx="1233055" cy="1256068"/>
          </a:xfrm>
          <a:prstGeom prst="rect">
            <a:avLst/>
          </a:prstGeom>
        </p:spPr>
      </p:pic>
      <p:pic>
        <p:nvPicPr>
          <p:cNvPr id="21" name="q4">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200" b="96800" l="10000" r="90000"/>
                    </a14:imgEffect>
                  </a14:imgLayer>
                </a14:imgProps>
              </a:ext>
              <a:ext uri="{28A0092B-C50C-407E-A947-70E740481C1C}">
                <a14:useLocalDpi xmlns:a14="http://schemas.microsoft.com/office/drawing/2010/main" val="0"/>
              </a:ext>
            </a:extLst>
          </a:blip>
          <a:srcRect l="8728" t="2546" r="13090" b="4509"/>
          <a:stretch>
            <a:fillRect/>
          </a:stretch>
        </p:blipFill>
        <p:spPr>
          <a:xfrm>
            <a:off x="9304969" y="5410200"/>
            <a:ext cx="1363031" cy="1350352"/>
          </a:xfrm>
          <a:prstGeom prst="rect">
            <a:avLst/>
          </a:prstGeom>
        </p:spPr>
      </p:pic>
      <p:grpSp>
        <p:nvGrpSpPr>
          <p:cNvPr id="22" name="times up"/>
          <p:cNvGrpSpPr/>
          <p:nvPr/>
        </p:nvGrpSpPr>
        <p:grpSpPr>
          <a:xfrm>
            <a:off x="9305353" y="1752029"/>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5" name="Rectangle 24"/>
          <p:cNvSpPr/>
          <p:nvPr/>
        </p:nvSpPr>
        <p:spPr>
          <a:xfrm>
            <a:off x="9620467" y="420"/>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latin typeface="Calibri" panose="020F0502020204030204"/>
              </a:rPr>
              <a:t>START</a:t>
            </a:r>
            <a:endParaRPr lang="en-US" sz="1050" kern="0" dirty="0">
              <a:solidFill>
                <a:srgbClr val="FF0000"/>
              </a:solidFill>
              <a:latin typeface="Calibri" panose="020F0502020204030204"/>
            </a:endParaRPr>
          </a:p>
        </p:txBody>
      </p:sp>
      <p:pic>
        <p:nvPicPr>
          <p:cNvPr id="26" name="Picture 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20200" y="304800"/>
            <a:ext cx="1370670" cy="1366322"/>
          </a:xfrm>
          <a:prstGeom prst="rect">
            <a:avLst/>
          </a:prstGeom>
        </p:spPr>
      </p:pic>
      <p:grpSp>
        <p:nvGrpSpPr>
          <p:cNvPr id="27" name="Clock hand spin"/>
          <p:cNvGrpSpPr/>
          <p:nvPr/>
        </p:nvGrpSpPr>
        <p:grpSpPr>
          <a:xfrm rot="1786145">
            <a:off x="9642686" y="882171"/>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kern="0" dirty="0">
                <a:solidFill>
                  <a:sysClr val="windowText" lastClr="000000"/>
                </a:solidFill>
                <a:latin typeface="Calibri" panose="020F0502020204030204"/>
              </a:endParaRPr>
            </a:p>
          </p:txBody>
        </p:sp>
        <p:sp>
          <p:nvSpPr>
            <p:cNvPr id="29" name="hour hand"/>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kern="0" dirty="0">
                <a:solidFill>
                  <a:sysClr val="windowText" lastClr="000000"/>
                </a:solidFill>
                <a:latin typeface="Calibri" panose="020F0502020204030204"/>
              </a:endParaRPr>
            </a:p>
          </p:txBody>
        </p:sp>
      </p:grpSp>
      <p:sp>
        <p:nvSpPr>
          <p:cNvPr id="30" name="TextBox 29"/>
          <p:cNvSpPr txBox="1"/>
          <p:nvPr/>
        </p:nvSpPr>
        <p:spPr>
          <a:xfrm>
            <a:off x="10062970" y="927534"/>
            <a:ext cx="281032" cy="246221"/>
          </a:xfrm>
          <a:prstGeom prst="rect">
            <a:avLst/>
          </a:prstGeom>
          <a:noFill/>
        </p:spPr>
        <p:txBody>
          <a:bodyPr wrap="square" rtlCol="0">
            <a:spAutoFit/>
          </a:bodyPr>
          <a:lstStyle/>
          <a:p>
            <a:pPr>
              <a:defRPr/>
            </a:pPr>
            <a:r>
              <a:rPr lang="en-US" sz="1000" b="1" kern="0" dirty="0">
                <a:solidFill>
                  <a:srgbClr val="99B2C8"/>
                </a:solidFill>
                <a:latin typeface="Calibri" panose="020F0502020204030204"/>
              </a:rPr>
              <a:t>3</a:t>
            </a:r>
            <a:endParaRPr lang="en-US" sz="1000" b="1" kern="0" dirty="0">
              <a:solidFill>
                <a:srgbClr val="99B2C8"/>
              </a:solidFill>
              <a:latin typeface="Calibri" panose="020F0502020204030204"/>
            </a:endParaRPr>
          </a:p>
        </p:txBody>
      </p:sp>
      <p:sp>
        <p:nvSpPr>
          <p:cNvPr id="31" name="TextBox 30"/>
          <p:cNvSpPr txBox="1"/>
          <p:nvPr/>
        </p:nvSpPr>
        <p:spPr>
          <a:xfrm>
            <a:off x="9810384" y="1181181"/>
            <a:ext cx="341087" cy="246221"/>
          </a:xfrm>
          <a:prstGeom prst="rect">
            <a:avLst/>
          </a:prstGeom>
          <a:noFill/>
        </p:spPr>
        <p:txBody>
          <a:bodyPr wrap="square" rtlCol="0">
            <a:spAutoFit/>
          </a:bodyPr>
          <a:lstStyle/>
          <a:p>
            <a:pPr>
              <a:defRPr/>
            </a:pPr>
            <a:r>
              <a:rPr lang="en-US" sz="1000" b="1" kern="0" dirty="0">
                <a:solidFill>
                  <a:srgbClr val="99B2C8"/>
                </a:solidFill>
                <a:latin typeface="Calibri" panose="020F0502020204030204"/>
              </a:rPr>
              <a:t>6</a:t>
            </a:r>
            <a:endParaRPr lang="en-US" sz="1000" b="1" kern="0" dirty="0">
              <a:solidFill>
                <a:srgbClr val="99B2C8"/>
              </a:solidFill>
              <a:latin typeface="Calibri" panose="020F0502020204030204"/>
            </a:endParaRPr>
          </a:p>
        </p:txBody>
      </p:sp>
      <p:sp>
        <p:nvSpPr>
          <p:cNvPr id="32" name="TextBox 31"/>
          <p:cNvSpPr txBox="1"/>
          <p:nvPr/>
        </p:nvSpPr>
        <p:spPr>
          <a:xfrm>
            <a:off x="9464659" y="965104"/>
            <a:ext cx="308455" cy="246221"/>
          </a:xfrm>
          <a:prstGeom prst="rect">
            <a:avLst/>
          </a:prstGeom>
          <a:noFill/>
        </p:spPr>
        <p:txBody>
          <a:bodyPr wrap="square" rtlCol="0">
            <a:spAutoFit/>
          </a:bodyPr>
          <a:lstStyle/>
          <a:p>
            <a:pPr>
              <a:defRPr/>
            </a:pPr>
            <a:r>
              <a:rPr lang="en-US" sz="1000" b="1" kern="0" dirty="0">
                <a:solidFill>
                  <a:srgbClr val="99B2C8"/>
                </a:solidFill>
                <a:latin typeface="Calibri" panose="020F0502020204030204"/>
              </a:rPr>
              <a:t>9</a:t>
            </a:r>
            <a:endParaRPr lang="en-US" sz="1000" b="1" kern="0" dirty="0">
              <a:solidFill>
                <a:srgbClr val="99B2C8"/>
              </a:solidFill>
              <a:latin typeface="Calibri" panose="020F0502020204030204"/>
            </a:endParaRPr>
          </a:p>
        </p:txBody>
      </p:sp>
      <p:sp>
        <p:nvSpPr>
          <p:cNvPr id="33" name="TextBox 32"/>
          <p:cNvSpPr txBox="1"/>
          <p:nvPr/>
        </p:nvSpPr>
        <p:spPr>
          <a:xfrm>
            <a:off x="9748556" y="681313"/>
            <a:ext cx="371406" cy="246221"/>
          </a:xfrm>
          <a:prstGeom prst="rect">
            <a:avLst/>
          </a:prstGeom>
          <a:noFill/>
        </p:spPr>
        <p:txBody>
          <a:bodyPr wrap="square" rtlCol="0">
            <a:spAutoFit/>
          </a:bodyPr>
          <a:lstStyle/>
          <a:p>
            <a:pPr>
              <a:defRPr/>
            </a:pPr>
            <a:r>
              <a:rPr lang="en-US" sz="1000" b="1" kern="0" dirty="0">
                <a:solidFill>
                  <a:srgbClr val="99B2C8"/>
                </a:solidFill>
                <a:latin typeface="Calibri" panose="020F0502020204030204"/>
              </a:rPr>
              <a:t>12</a:t>
            </a:r>
            <a:endParaRPr lang="en-US" sz="1000" b="1" kern="0" dirty="0">
              <a:solidFill>
                <a:srgbClr val="99B2C8"/>
              </a:solidFill>
              <a:latin typeface="Calibri" panose="020F0502020204030204"/>
            </a:endParaRPr>
          </a:p>
        </p:txBody>
      </p:sp>
      <p:pic>
        <p:nvPicPr>
          <p:cNvPr id="44" name="Picture 43"/>
          <p:cNvPicPr>
            <a:picLocks noChangeAspect="1"/>
          </p:cNvPicPr>
          <p:nvPr/>
        </p:nvPicPr>
        <p:blipFill>
          <a:blip r:embed="rId13"/>
          <a:stretch>
            <a:fillRect/>
          </a:stretch>
        </p:blipFill>
        <p:spPr>
          <a:xfrm>
            <a:off x="7464632" y="878807"/>
            <a:ext cx="1507790" cy="1746443"/>
          </a:xfrm>
          <a:prstGeom prst="rect">
            <a:avLst/>
          </a:prstGeom>
        </p:spPr>
      </p:pic>
      <p:sp>
        <p:nvSpPr>
          <p:cNvPr id="45" name="TextBox 44"/>
          <p:cNvSpPr txBox="1"/>
          <p:nvPr/>
        </p:nvSpPr>
        <p:spPr>
          <a:xfrm>
            <a:off x="2158159" y="625859"/>
            <a:ext cx="5284037" cy="2246769"/>
          </a:xfrm>
          <a:prstGeom prst="rect">
            <a:avLst/>
          </a:prstGeom>
          <a:noFill/>
        </p:spPr>
        <p:txBody>
          <a:bodyPr wrap="square" rtlCol="0">
            <a:spAutoFit/>
          </a:bodyPr>
          <a:lstStyle/>
          <a:p>
            <a:r>
              <a:rPr lang="vi-VN" sz="2800" dirty="0">
                <a:latin typeface="+mj-lt"/>
              </a:rPr>
              <a:t>Tên </a:t>
            </a:r>
            <a:r>
              <a:rPr lang="vi-VN" sz="2800" dirty="0" err="1">
                <a:latin typeface="+mj-lt"/>
              </a:rPr>
              <a:t>các</a:t>
            </a:r>
            <a:r>
              <a:rPr lang="vi-VN" sz="2800" dirty="0">
                <a:latin typeface="+mj-lt"/>
              </a:rPr>
              <a:t> </a:t>
            </a:r>
            <a:r>
              <a:rPr lang="vi-VN" sz="2800" dirty="0" err="1">
                <a:latin typeface="+mj-lt"/>
              </a:rPr>
              <a:t>cực</a:t>
            </a:r>
            <a:r>
              <a:rPr lang="vi-VN" sz="2800" dirty="0">
                <a:latin typeface="+mj-lt"/>
              </a:rPr>
              <a:t> </a:t>
            </a:r>
            <a:r>
              <a:rPr lang="vi-VN" sz="2800" dirty="0" err="1">
                <a:latin typeface="+mj-lt"/>
              </a:rPr>
              <a:t>từ</a:t>
            </a:r>
            <a:r>
              <a:rPr lang="vi-VN" sz="2800" dirty="0">
                <a:latin typeface="+mj-lt"/>
              </a:rPr>
              <a:t> </a:t>
            </a:r>
            <a:r>
              <a:rPr lang="vi-VN" sz="2800" dirty="0" err="1">
                <a:latin typeface="+mj-lt"/>
              </a:rPr>
              <a:t>của</a:t>
            </a:r>
            <a:r>
              <a:rPr lang="vi-VN" sz="2800" dirty="0">
                <a:latin typeface="+mj-lt"/>
              </a:rPr>
              <a:t> nam châm </a:t>
            </a:r>
            <a:r>
              <a:rPr lang="vi-VN" sz="2800" dirty="0" err="1">
                <a:latin typeface="+mj-lt"/>
              </a:rPr>
              <a:t>là</a:t>
            </a:r>
            <a:endParaRPr lang="vi-VN" sz="2800" dirty="0">
              <a:latin typeface="+mj-lt"/>
            </a:endParaRPr>
          </a:p>
          <a:p>
            <a:r>
              <a:rPr lang="fr-FR" sz="2800" dirty="0">
                <a:latin typeface="+mj-lt"/>
              </a:rPr>
              <a:t>A. A là </a:t>
            </a:r>
            <a:r>
              <a:rPr lang="fr-FR" sz="2800" dirty="0" err="1">
                <a:latin typeface="+mj-lt"/>
              </a:rPr>
              <a:t>cực</a:t>
            </a:r>
            <a:r>
              <a:rPr lang="fr-FR" sz="2800" dirty="0">
                <a:latin typeface="+mj-lt"/>
              </a:rPr>
              <a:t> Nam, B là </a:t>
            </a:r>
            <a:r>
              <a:rPr lang="fr-FR" sz="2800" dirty="0" err="1">
                <a:latin typeface="+mj-lt"/>
              </a:rPr>
              <a:t>cực</a:t>
            </a:r>
            <a:r>
              <a:rPr lang="fr-FR" sz="2800" dirty="0">
                <a:latin typeface="+mj-lt"/>
              </a:rPr>
              <a:t> </a:t>
            </a:r>
            <a:r>
              <a:rPr lang="fr-FR" sz="2800" dirty="0" err="1">
                <a:latin typeface="+mj-lt"/>
              </a:rPr>
              <a:t>Bắc</a:t>
            </a:r>
            <a:r>
              <a:rPr lang="fr-FR" sz="2800" dirty="0">
                <a:latin typeface="+mj-lt"/>
              </a:rPr>
              <a:t>.</a:t>
            </a:r>
            <a:endParaRPr lang="vi-VN" sz="2800" dirty="0">
              <a:latin typeface="+mj-lt"/>
            </a:endParaRPr>
          </a:p>
          <a:p>
            <a:r>
              <a:rPr lang="fr-FR" sz="2800" dirty="0">
                <a:latin typeface="+mj-lt"/>
              </a:rPr>
              <a:t>B. A là </a:t>
            </a:r>
            <a:r>
              <a:rPr lang="fr-FR" sz="2800" dirty="0" err="1">
                <a:latin typeface="+mj-lt"/>
              </a:rPr>
              <a:t>cực</a:t>
            </a:r>
            <a:r>
              <a:rPr lang="fr-FR" sz="2800" dirty="0">
                <a:latin typeface="+mj-lt"/>
              </a:rPr>
              <a:t> </a:t>
            </a:r>
            <a:r>
              <a:rPr lang="fr-FR" sz="2800" dirty="0" err="1">
                <a:latin typeface="+mj-lt"/>
              </a:rPr>
              <a:t>Bắc</a:t>
            </a:r>
            <a:r>
              <a:rPr lang="fr-FR" sz="2800" dirty="0">
                <a:latin typeface="+mj-lt"/>
              </a:rPr>
              <a:t>, B là </a:t>
            </a:r>
            <a:r>
              <a:rPr lang="fr-FR" sz="2800" dirty="0" err="1">
                <a:latin typeface="+mj-lt"/>
              </a:rPr>
              <a:t>cực</a:t>
            </a:r>
            <a:r>
              <a:rPr lang="fr-FR" sz="2800" dirty="0">
                <a:latin typeface="+mj-lt"/>
              </a:rPr>
              <a:t> Nam</a:t>
            </a:r>
            <a:endParaRPr lang="vi-VN" sz="2800" dirty="0">
              <a:latin typeface="+mj-lt"/>
            </a:endParaRPr>
          </a:p>
          <a:p>
            <a:r>
              <a:rPr lang="fr-FR" sz="2800" dirty="0">
                <a:latin typeface="+mj-lt"/>
              </a:rPr>
              <a:t>C. A </a:t>
            </a:r>
            <a:r>
              <a:rPr lang="fr-FR" sz="2800" dirty="0" err="1">
                <a:latin typeface="+mj-lt"/>
              </a:rPr>
              <a:t>và</a:t>
            </a:r>
            <a:r>
              <a:rPr lang="fr-FR" sz="2800" dirty="0">
                <a:latin typeface="+mj-lt"/>
              </a:rPr>
              <a:t> B là </a:t>
            </a:r>
            <a:r>
              <a:rPr lang="fr-FR" sz="2800" dirty="0" err="1">
                <a:latin typeface="+mj-lt"/>
              </a:rPr>
              <a:t>cực</a:t>
            </a:r>
            <a:r>
              <a:rPr lang="fr-FR" sz="2800" dirty="0">
                <a:latin typeface="+mj-lt"/>
              </a:rPr>
              <a:t> </a:t>
            </a:r>
            <a:r>
              <a:rPr lang="fr-FR" sz="2800" dirty="0" err="1">
                <a:latin typeface="+mj-lt"/>
              </a:rPr>
              <a:t>Bắc</a:t>
            </a:r>
            <a:r>
              <a:rPr lang="fr-FR" sz="2800" dirty="0">
                <a:latin typeface="+mj-lt"/>
              </a:rPr>
              <a:t>.</a:t>
            </a:r>
            <a:endParaRPr lang="vi-VN" sz="2800" dirty="0">
              <a:latin typeface="+mj-lt"/>
            </a:endParaRPr>
          </a:p>
          <a:p>
            <a:r>
              <a:rPr lang="fr-FR" sz="2800" dirty="0">
                <a:latin typeface="+mj-lt"/>
              </a:rPr>
              <a:t>D. A </a:t>
            </a:r>
            <a:r>
              <a:rPr lang="fr-FR" sz="2800" dirty="0" err="1">
                <a:latin typeface="+mj-lt"/>
              </a:rPr>
              <a:t>và</a:t>
            </a:r>
            <a:r>
              <a:rPr lang="fr-FR" sz="2800" dirty="0">
                <a:latin typeface="+mj-lt"/>
              </a:rPr>
              <a:t> B là </a:t>
            </a:r>
            <a:r>
              <a:rPr lang="fr-FR" sz="2800" dirty="0" err="1">
                <a:latin typeface="+mj-lt"/>
              </a:rPr>
              <a:t>cực</a:t>
            </a:r>
            <a:r>
              <a:rPr lang="fr-FR" sz="2800" dirty="0">
                <a:latin typeface="+mj-lt"/>
              </a:rPr>
              <a:t> Nam.</a:t>
            </a:r>
            <a:endParaRPr lang="vi-VN" sz="28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0"/>
                </p:tgtEl>
              </p:cMediaNode>
            </p:audio>
            <p:audio>
              <p:cMediaNode vol="80000">
                <p:cTn id="24" fill="hold" display="0">
                  <p:stCondLst>
                    <p:cond delay="indefinite"/>
                  </p:stCondLst>
                  <p:endCondLst>
                    <p:cond evt="onStopAudio" delay="0">
                      <p:tgtEl>
                        <p:sldTgt/>
                      </p:tgtEl>
                    </p:cond>
                  </p:endCondLst>
                </p:cTn>
                <p:tgtEl>
                  <p:spTgt spid="11"/>
                </p:tgtEl>
              </p:cMediaNode>
            </p:audio>
            <p:audio>
              <p:cMediaNode vol="80000">
                <p:cTn id="25" fill="hold" display="0">
                  <p:stCondLst>
                    <p:cond delay="indefinite"/>
                  </p:stCondLst>
                  <p:endCondLst>
                    <p:cond evt="onStopAudio" delay="0">
                      <p:tgtEl>
                        <p:sldTgt/>
                      </p:tgtEl>
                    </p:cond>
                  </p:endCondLst>
                </p:cTn>
                <p:tgtEl>
                  <p:spTgt spid="12"/>
                </p:tgtEl>
              </p:cMediaNode>
            </p:audio>
            <p:audio>
              <p:cMediaNode vol="80000">
                <p:cTn id="26" fill="hold" display="0">
                  <p:stCondLst>
                    <p:cond delay="indefinite"/>
                  </p:stCondLst>
                  <p:endCondLst>
                    <p:cond evt="onStopAudio" delay="0">
                      <p:tgtEl>
                        <p:sldTgt/>
                      </p:tgtEl>
                    </p:cond>
                  </p:endCondLst>
                </p:cTn>
                <p:tgtEl>
                  <p:spTgt spid="13"/>
                </p:tgtEl>
              </p:cMediaNode>
            </p:audio>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 presetClass="mediacall" presetSubtype="0" fill="hold" nodeType="withEffect">
                                  <p:stCondLst>
                                    <p:cond delay="0"/>
                                  </p:stCondLst>
                                  <p:childTnLst>
                                    <p:cmd type="call" cmd="playFrom(0.0)">
                                      <p:cBhvr>
                                        <p:cTn id="37" dur="8091" fill="hold"/>
                                        <p:tgtEl>
                                          <p:spTgt spid="10"/>
                                        </p:tgtEl>
                                      </p:cBhvr>
                                    </p:cmd>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6"/>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 presetClass="mediacall" presetSubtype="0" fill="hold" nodeType="withEffect">
                                  <p:stCondLst>
                                    <p:cond delay="0"/>
                                  </p:stCondLst>
                                  <p:childTnLst>
                                    <p:cmd type="call" cmd="playFrom(0.0)">
                                      <p:cBhvr>
                                        <p:cTn id="51" dur="8150" fill="hold"/>
                                        <p:tgtEl>
                                          <p:spTgt spid="13"/>
                                        </p:tgtEl>
                                      </p:cBhvr>
                                    </p:cmd>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withEffect">
                                  <p:stCondLst>
                                    <p:cond delay="0"/>
                                  </p:stCondLst>
                                  <p:childTnLst>
                                    <p:cmd type="call" cmd="playFrom(0.0)">
                                      <p:cBhvr>
                                        <p:cTn id="56" dur="8150" fill="hold"/>
                                        <p:tgtEl>
                                          <p:spTgt spid="12"/>
                                        </p:tgtEl>
                                      </p:cBhvr>
                                    </p:cmd>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 presetClass="mediacall" presetSubtype="0" fill="hold" nodeType="withEffect">
                                  <p:stCondLst>
                                    <p:cond delay="0"/>
                                  </p:stCondLst>
                                  <p:childTnLst>
                                    <p:cmd type="call" cmd="playFrom(0.0)">
                                      <p:cBhvr>
                                        <p:cTn id="67" dur="8150" fill="hold"/>
                                        <p:tgtEl>
                                          <p:spTgt spid="11"/>
                                        </p:tgtEl>
                                      </p:cBhvr>
                                    </p:cmd>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21"/>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8" presetClass="emph" presetSubtype="0" fill="hold" nodeType="clickEffect">
                                  <p:stCondLst>
                                    <p:cond delay="0"/>
                                  </p:stCondLst>
                                  <p:childTnLst>
                                    <p:animRot by="21600000">
                                      <p:cBhvr>
                                        <p:cTn id="78" dur="10000" fill="hold"/>
                                        <p:tgtEl>
                                          <p:spTgt spid="27"/>
                                        </p:tgtEl>
                                        <p:attrNameLst>
                                          <p:attrName>r</p:attrName>
                                        </p:attrNameLst>
                                      </p:cBhvr>
                                    </p:animRot>
                                  </p:childTnLst>
                                </p:cTn>
                              </p:par>
                            </p:childTnLst>
                          </p:cTn>
                        </p:par>
                        <p:par>
                          <p:cTn id="79" fill="hold">
                            <p:stCondLst>
                              <p:cond delay="10000"/>
                            </p:stCondLst>
                            <p:childTnLst>
                              <p:par>
                                <p:cTn id="80" presetID="53" presetClass="entr" presetSubtype="16"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3000" fill="hold"/>
                                        <p:tgtEl>
                                          <p:spTgt spid="22"/>
                                        </p:tgtEl>
                                        <p:attrNameLst>
                                          <p:attrName>ppt_w</p:attrName>
                                        </p:attrNameLst>
                                      </p:cBhvr>
                                      <p:tavLst>
                                        <p:tav tm="0">
                                          <p:val>
                                            <p:fltVal val="0"/>
                                          </p:val>
                                        </p:tav>
                                        <p:tav tm="100000">
                                          <p:val>
                                            <p:strVal val="#ppt_w"/>
                                          </p:val>
                                        </p:tav>
                                      </p:tavLst>
                                    </p:anim>
                                    <p:anim calcmode="lin" valueType="num">
                                      <p:cBhvr>
                                        <p:cTn id="83" dur="3000" fill="hold"/>
                                        <p:tgtEl>
                                          <p:spTgt spid="22"/>
                                        </p:tgtEl>
                                        <p:attrNameLst>
                                          <p:attrName>ppt_h</p:attrName>
                                        </p:attrNameLst>
                                      </p:cBhvr>
                                      <p:tavLst>
                                        <p:tav tm="0">
                                          <p:val>
                                            <p:fltVal val="0"/>
                                          </p:val>
                                        </p:tav>
                                        <p:tav tm="100000">
                                          <p:val>
                                            <p:strVal val="#ppt_h"/>
                                          </p:val>
                                        </p:tav>
                                      </p:tavLst>
                                    </p:anim>
                                    <p:animEffect transition="in" filter="fade">
                                      <p:cBhvr>
                                        <p:cTn id="84" dur="3000"/>
                                        <p:tgtEl>
                                          <p:spTgt spid="22"/>
                                        </p:tgtEl>
                                      </p:cBhvr>
                                    </p:animEffect>
                                  </p:childTnLst>
                                  <p:subTnLst>
                                    <p:audio>
                                      <p:cMediaNode>
                                        <p:cTn display="0" masterRel="sameClick">
                                          <p:stCondLst>
                                            <p:cond evt="begin" delay="0">
                                              <p:tn val="80"/>
                                            </p:cond>
                                          </p:stCondLst>
                                          <p:endCondLst>
                                            <p:cond evt="onStopAudio" delay="0">
                                              <p:tgtEl>
                                                <p:sldTgt/>
                                              </p:tgtEl>
                                            </p:cond>
                                          </p:endCondLst>
                                        </p:cTn>
                                        <p:tgtEl>
                                          <p:sndTgt r:embed="rId14"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9000" r="-9000"/>
          </a:stretch>
        </a:blipFill>
        <a:effectLst/>
      </p:bgPr>
    </p:bg>
    <p:spTree>
      <p:nvGrpSpPr>
        <p:cNvPr id="1" name=""/>
        <p:cNvGrpSpPr/>
        <p:nvPr/>
      </p:nvGrpSpPr>
      <p:grpSpPr>
        <a:xfrm>
          <a:off x="0" y="0"/>
          <a:ext cx="0" cy="0"/>
          <a:chOff x="0" y="0"/>
          <a:chExt cx="0" cy="0"/>
        </a:xfrm>
      </p:grpSpPr>
      <p:sp>
        <p:nvSpPr>
          <p:cNvPr id="2" name="Rounded Rectangle 1"/>
          <p:cNvSpPr/>
          <p:nvPr/>
        </p:nvSpPr>
        <p:spPr>
          <a:xfrm>
            <a:off x="1937399" y="20339"/>
            <a:ext cx="7163865" cy="237631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latin typeface="Calibri" panose="020F0502020204030204"/>
            </a:endParaRPr>
          </a:p>
        </p:txBody>
      </p:sp>
      <p:sp>
        <p:nvSpPr>
          <p:cNvPr id="3" name="TextBox 2"/>
          <p:cNvSpPr txBox="1"/>
          <p:nvPr/>
        </p:nvSpPr>
        <p:spPr>
          <a:xfrm>
            <a:off x="2359598" y="128678"/>
            <a:ext cx="7055168" cy="2246769"/>
          </a:xfrm>
          <a:prstGeom prst="rect">
            <a:avLst/>
          </a:prstGeom>
          <a:noFill/>
        </p:spPr>
        <p:txBody>
          <a:bodyPr wrap="square" rtlCol="0">
            <a:spAutoFit/>
          </a:bodyPr>
          <a:lstStyle/>
          <a:p>
            <a:r>
              <a:rPr lang="vi-VN" sz="2800" dirty="0">
                <a:latin typeface="+mj-lt"/>
              </a:rPr>
              <a:t>Nam châm </a:t>
            </a:r>
            <a:r>
              <a:rPr lang="vi-VN" sz="2800" dirty="0" err="1">
                <a:latin typeface="+mj-lt"/>
              </a:rPr>
              <a:t>điện</a:t>
            </a:r>
            <a:r>
              <a:rPr lang="vi-VN" sz="2800" dirty="0">
                <a:latin typeface="+mj-lt"/>
              </a:rPr>
              <a:t> </a:t>
            </a:r>
            <a:r>
              <a:rPr lang="vi-VN" sz="2800" dirty="0" err="1">
                <a:latin typeface="+mj-lt"/>
              </a:rPr>
              <a:t>được</a:t>
            </a:r>
            <a:r>
              <a:rPr lang="vi-VN" sz="2800" dirty="0">
                <a:latin typeface="+mj-lt"/>
              </a:rPr>
              <a:t> </a:t>
            </a:r>
            <a:r>
              <a:rPr lang="vi-VN" sz="2800" dirty="0" err="1">
                <a:latin typeface="+mj-lt"/>
              </a:rPr>
              <a:t>sử</a:t>
            </a:r>
            <a:r>
              <a:rPr lang="vi-VN" sz="2800" dirty="0">
                <a:latin typeface="+mj-lt"/>
              </a:rPr>
              <a:t> </a:t>
            </a:r>
            <a:r>
              <a:rPr lang="vi-VN" sz="2800" dirty="0" err="1">
                <a:latin typeface="+mj-lt"/>
              </a:rPr>
              <a:t>dụng</a:t>
            </a:r>
            <a:r>
              <a:rPr lang="vi-VN" sz="2800" dirty="0">
                <a:latin typeface="+mj-lt"/>
              </a:rPr>
              <a:t> trong </a:t>
            </a:r>
            <a:r>
              <a:rPr lang="vi-VN" sz="2800" dirty="0" err="1">
                <a:latin typeface="+mj-lt"/>
              </a:rPr>
              <a:t>thiết</a:t>
            </a:r>
            <a:r>
              <a:rPr lang="vi-VN" sz="2800" dirty="0">
                <a:latin typeface="+mj-lt"/>
              </a:rPr>
              <a:t> </a:t>
            </a:r>
            <a:r>
              <a:rPr lang="vi-VN" sz="2800" dirty="0" err="1">
                <a:latin typeface="+mj-lt"/>
              </a:rPr>
              <a:t>bị</a:t>
            </a:r>
            <a:r>
              <a:rPr lang="vi-VN" sz="2800" dirty="0">
                <a:latin typeface="+mj-lt"/>
              </a:rPr>
              <a:t>:</a:t>
            </a:r>
            <a:endParaRPr lang="vi-VN" sz="2800" dirty="0">
              <a:latin typeface="+mj-lt"/>
            </a:endParaRPr>
          </a:p>
          <a:p>
            <a:r>
              <a:rPr lang="vi-VN" sz="2800" dirty="0">
                <a:latin typeface="+mj-lt"/>
              </a:rPr>
              <a:t>A. </a:t>
            </a:r>
            <a:r>
              <a:rPr lang="vi-VN" sz="2800" dirty="0" err="1">
                <a:latin typeface="+mj-lt"/>
              </a:rPr>
              <a:t>Máy</a:t>
            </a:r>
            <a:r>
              <a:rPr lang="vi-VN" sz="2800" dirty="0">
                <a:latin typeface="+mj-lt"/>
              </a:rPr>
              <a:t> </a:t>
            </a:r>
            <a:r>
              <a:rPr lang="vi-VN" sz="2800" dirty="0" err="1">
                <a:latin typeface="+mj-lt"/>
              </a:rPr>
              <a:t>phát</a:t>
            </a:r>
            <a:r>
              <a:rPr lang="vi-VN" sz="2800" dirty="0">
                <a:latin typeface="+mj-lt"/>
              </a:rPr>
              <a:t> </a:t>
            </a:r>
            <a:r>
              <a:rPr lang="vi-VN" sz="2800" dirty="0" err="1">
                <a:latin typeface="+mj-lt"/>
              </a:rPr>
              <a:t>điện</a:t>
            </a:r>
            <a:endParaRPr lang="vi-VN" sz="2800" dirty="0">
              <a:latin typeface="+mj-lt"/>
            </a:endParaRPr>
          </a:p>
          <a:p>
            <a:r>
              <a:rPr lang="vi-VN" sz="2800" dirty="0">
                <a:latin typeface="+mj-lt"/>
              </a:rPr>
              <a:t>B. </a:t>
            </a:r>
            <a:r>
              <a:rPr lang="vi-VN" sz="2800" dirty="0" err="1">
                <a:latin typeface="+mj-lt"/>
              </a:rPr>
              <a:t>Làm</a:t>
            </a:r>
            <a:r>
              <a:rPr lang="vi-VN" sz="2800" dirty="0">
                <a:latin typeface="+mj-lt"/>
              </a:rPr>
              <a:t> </a:t>
            </a:r>
            <a:r>
              <a:rPr lang="vi-VN" sz="2800" dirty="0" err="1">
                <a:latin typeface="+mj-lt"/>
              </a:rPr>
              <a:t>các</a:t>
            </a:r>
            <a:r>
              <a:rPr lang="vi-VN" sz="2800" dirty="0">
                <a:latin typeface="+mj-lt"/>
              </a:rPr>
              <a:t> la </a:t>
            </a:r>
            <a:r>
              <a:rPr lang="vi-VN" sz="2800" dirty="0" err="1">
                <a:latin typeface="+mj-lt"/>
              </a:rPr>
              <a:t>bàn</a:t>
            </a:r>
            <a:endParaRPr lang="vi-VN" sz="2800" dirty="0">
              <a:latin typeface="+mj-lt"/>
            </a:endParaRPr>
          </a:p>
          <a:p>
            <a:r>
              <a:rPr lang="vi-VN" sz="2800" dirty="0">
                <a:latin typeface="+mj-lt"/>
              </a:rPr>
              <a:t>C. </a:t>
            </a:r>
            <a:r>
              <a:rPr lang="vi-VN" sz="2800" dirty="0" err="1">
                <a:latin typeface="+mj-lt"/>
              </a:rPr>
              <a:t>Bàn</a:t>
            </a:r>
            <a:r>
              <a:rPr lang="vi-VN" sz="2800" dirty="0">
                <a:latin typeface="+mj-lt"/>
              </a:rPr>
              <a:t> </a:t>
            </a:r>
            <a:r>
              <a:rPr lang="vi-VN" sz="2800" dirty="0" err="1">
                <a:latin typeface="+mj-lt"/>
              </a:rPr>
              <a:t>ủi</a:t>
            </a:r>
            <a:r>
              <a:rPr lang="vi-VN" sz="2800" dirty="0">
                <a:latin typeface="+mj-lt"/>
              </a:rPr>
              <a:t> </a:t>
            </a:r>
            <a:r>
              <a:rPr lang="vi-VN" sz="2800" dirty="0" err="1">
                <a:latin typeface="+mj-lt"/>
              </a:rPr>
              <a:t>điện</a:t>
            </a:r>
            <a:endParaRPr lang="vi-VN" sz="2800" dirty="0">
              <a:latin typeface="+mj-lt"/>
            </a:endParaRPr>
          </a:p>
          <a:p>
            <a:r>
              <a:rPr lang="vi-VN" sz="2800" dirty="0">
                <a:latin typeface="+mj-lt"/>
              </a:rPr>
              <a:t>D. </a:t>
            </a:r>
            <a:r>
              <a:rPr lang="vi-VN" sz="2800" dirty="0" err="1">
                <a:latin typeface="+mj-lt"/>
              </a:rPr>
              <a:t>Rơle</a:t>
            </a:r>
            <a:r>
              <a:rPr lang="vi-VN" sz="2800" dirty="0">
                <a:latin typeface="+mj-lt"/>
              </a:rPr>
              <a:t> </a:t>
            </a:r>
            <a:r>
              <a:rPr lang="vi-VN" sz="2800" dirty="0" err="1">
                <a:latin typeface="+mj-lt"/>
              </a:rPr>
              <a:t>điện</a:t>
            </a:r>
            <a:r>
              <a:rPr lang="vi-VN" sz="2800" dirty="0">
                <a:latin typeface="+mj-lt"/>
              </a:rPr>
              <a:t> </a:t>
            </a:r>
            <a:r>
              <a:rPr lang="vi-VN" sz="2800" dirty="0" err="1">
                <a:latin typeface="+mj-lt"/>
              </a:rPr>
              <a:t>từ</a:t>
            </a:r>
            <a:endParaRPr lang="vi-VN" sz="2800" dirty="0">
              <a:latin typeface="+mj-lt"/>
            </a:endParaRPr>
          </a:p>
        </p:txBody>
      </p:sp>
      <p:sp>
        <p:nvSpPr>
          <p:cNvPr id="4" name="TextBox 3"/>
          <p:cNvSpPr txBox="1"/>
          <p:nvPr/>
        </p:nvSpPr>
        <p:spPr>
          <a:xfrm>
            <a:off x="1981200" y="5867399"/>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D: </a:t>
            </a:r>
            <a:r>
              <a:rPr lang="en-US" sz="3200" dirty="0" err="1">
                <a:solidFill>
                  <a:prstClr val="black"/>
                </a:solidFill>
                <a:latin typeface="Times New Roman" panose="02020603050405020304" pitchFamily="18" charset="0"/>
                <a:cs typeface="Times New Roman" panose="02020603050405020304" pitchFamily="18" charset="0"/>
              </a:rPr>
              <a:t>Đúng</a:t>
            </a:r>
            <a:r>
              <a:rPr lang="en-US" sz="3200" dirty="0">
                <a:solidFill>
                  <a:prstClr val="black"/>
                </a:solidFill>
                <a:latin typeface="Times New Roman" panose="02020603050405020304" pitchFamily="18" charset="0"/>
                <a:cs typeface="Times New Roman" panose="02020603050405020304" pitchFamily="18" charset="0"/>
              </a:rPr>
              <a:t> </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925782" y="2857791"/>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a:solidFill>
                  <a:prstClr val="black"/>
                </a:solidFill>
                <a:latin typeface="Times New Roman" panose="02020603050405020304" pitchFamily="18" charset="0"/>
                <a:cs typeface="Times New Roman" panose="02020603050405020304" pitchFamily="18" charset="0"/>
              </a:rPr>
              <a:t>A: Sai</a:t>
            </a:r>
            <a:endParaRPr lang="en-US" sz="3200">
              <a:solidFill>
                <a:prstClr val="black"/>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941369" y="5016693"/>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a:solidFill>
                  <a:prstClr val="black"/>
                </a:solidFill>
                <a:latin typeface="Times New Roman" panose="02020603050405020304" pitchFamily="18" charset="0"/>
                <a:cs typeface="Times New Roman" panose="02020603050405020304" pitchFamily="18" charset="0"/>
              </a:rPr>
              <a:t>C: Sai </a:t>
            </a:r>
            <a:endParaRPr lang="en-US" sz="3200">
              <a:solidFill>
                <a:prstClr val="black"/>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925782" y="3970780"/>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a:solidFill>
                  <a:prstClr val="black"/>
                </a:solidFill>
                <a:latin typeface="Times New Roman" panose="02020603050405020304" pitchFamily="18" charset="0"/>
                <a:cs typeface="Times New Roman" panose="02020603050405020304" pitchFamily="18" charset="0"/>
              </a:rPr>
              <a:t>B: Sai</a:t>
            </a:r>
            <a:endParaRPr lang="en-US" sz="3200">
              <a:solidFill>
                <a:prstClr val="black"/>
              </a:solidFill>
              <a:latin typeface="Times New Roman" panose="02020603050405020304" pitchFamily="18" charset="0"/>
              <a:cs typeface="Times New Roman" panose="02020603050405020304" pitchFamily="18" charset="0"/>
            </a:endParaRPr>
          </a:p>
        </p:txBody>
      </p:sp>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cstate="print"/>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5"/>
            <p:extLst>
              <p:ext uri="{DAA4B4D4-6D71-4841-9C94-3DE7FCFB9230}">
                <p14:media xmlns:p14="http://schemas.microsoft.com/office/powerpoint/2010/main" r:embed="rId6"/>
              </p:ext>
            </p:extLst>
          </p:nvPr>
        </p:nvPicPr>
        <p:blipFill>
          <a:blip r:embed="rId4" cstate="print"/>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5"/>
            <p:extLst>
              <p:ext uri="{DAA4B4D4-6D71-4841-9C94-3DE7FCFB9230}">
                <p14:media xmlns:p14="http://schemas.microsoft.com/office/powerpoint/2010/main" r:embed="rId6"/>
              </p:ext>
            </p:extLst>
          </p:nvPr>
        </p:nvPicPr>
        <p:blipFill>
          <a:blip r:embed="rId4" cstate="print"/>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5"/>
            <p:extLst>
              <p:ext uri="{DAA4B4D4-6D71-4841-9C94-3DE7FCFB9230}">
                <p14:media xmlns:p14="http://schemas.microsoft.com/office/powerpoint/2010/main" r:embed="rId6"/>
              </p:ext>
            </p:extLst>
          </p:nvPr>
        </p:nvPicPr>
        <p:blipFill>
          <a:blip r:embed="rId4" cstate="print"/>
          <a:stretch>
            <a:fillRect/>
          </a:stretch>
        </p:blipFill>
        <p:spPr>
          <a:xfrm>
            <a:off x="12292330" y="2345801"/>
            <a:ext cx="609600" cy="609600"/>
          </a:xfrm>
          <a:prstGeom prst="rect">
            <a:avLst/>
          </a:prstGeom>
        </p:spPr>
      </p:pic>
      <p:sp>
        <p:nvSpPr>
          <p:cNvPr id="16" name="Cloud 15"/>
          <p:cNvSpPr/>
          <p:nvPr/>
        </p:nvSpPr>
        <p:spPr>
          <a:xfrm>
            <a:off x="4939603" y="3026898"/>
            <a:ext cx="3505200" cy="2197387"/>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TextBox 16"/>
          <p:cNvSpPr txBox="1"/>
          <p:nvPr/>
        </p:nvSpPr>
        <p:spPr>
          <a:xfrm>
            <a:off x="5953474" y="3478337"/>
            <a:ext cx="1752600" cy="1077218"/>
          </a:xfrm>
          <a:prstGeom prst="rect">
            <a:avLst/>
          </a:prstGeom>
          <a:noFill/>
        </p:spPr>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CHÚC MỪNG</a:t>
            </a:r>
            <a:endParaRPr lang="en-US" sz="3200" dirty="0">
              <a:solidFill>
                <a:prstClr val="black"/>
              </a:solidFill>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176128" y="4681046"/>
            <a:ext cx="1233055" cy="1256068"/>
          </a:xfrm>
          <a:prstGeom prst="rect">
            <a:avLst/>
          </a:prstGeom>
        </p:spPr>
      </p:pic>
      <p:pic>
        <p:nvPicPr>
          <p:cNvPr id="19" name="Picture 18"/>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278011" y="2423586"/>
            <a:ext cx="1233055" cy="1256068"/>
          </a:xfrm>
          <a:prstGeom prst="rect">
            <a:avLst/>
          </a:prstGeom>
        </p:spPr>
      </p:pic>
      <p:pic>
        <p:nvPicPr>
          <p:cNvPr id="20" name="Picture 19"/>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232471" y="3519684"/>
            <a:ext cx="1233055" cy="1256068"/>
          </a:xfrm>
          <a:prstGeom prst="rect">
            <a:avLst/>
          </a:prstGeom>
        </p:spPr>
      </p:pic>
      <p:pic>
        <p:nvPicPr>
          <p:cNvPr id="21" name="q5">
            <a:hlinkClick r:id="rId9" action="ppaction://hlinksldjump"/>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96864" y="5410200"/>
            <a:ext cx="1499175" cy="1499175"/>
          </a:xfrm>
          <a:prstGeom prst="rect">
            <a:avLst/>
          </a:prstGeom>
        </p:spPr>
      </p:pic>
      <p:grpSp>
        <p:nvGrpSpPr>
          <p:cNvPr id="22" name="times up"/>
          <p:cNvGrpSpPr/>
          <p:nvPr/>
        </p:nvGrpSpPr>
        <p:grpSpPr>
          <a:xfrm>
            <a:off x="9364158" y="1792767"/>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5" name="Rectangle 24"/>
          <p:cNvSpPr/>
          <p:nvPr/>
        </p:nvSpPr>
        <p:spPr>
          <a:xfrm>
            <a:off x="9679272" y="41158"/>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latin typeface="Calibri" panose="020F0502020204030204"/>
              </a:rPr>
              <a:t>START</a:t>
            </a:r>
            <a:endParaRPr lang="en-US" sz="1050" kern="0" dirty="0">
              <a:solidFill>
                <a:srgbClr val="FF0000"/>
              </a:solidFill>
              <a:latin typeface="Calibri" panose="020F0502020204030204"/>
            </a:endParaRPr>
          </a:p>
        </p:txBody>
      </p:sp>
      <p:pic>
        <p:nvPicPr>
          <p:cNvPr id="26" name="Picture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279005" y="345538"/>
            <a:ext cx="1370670" cy="1366322"/>
          </a:xfrm>
          <a:prstGeom prst="rect">
            <a:avLst/>
          </a:prstGeom>
        </p:spPr>
      </p:pic>
      <p:grpSp>
        <p:nvGrpSpPr>
          <p:cNvPr id="27" name="Clock hand spin"/>
          <p:cNvGrpSpPr/>
          <p:nvPr/>
        </p:nvGrpSpPr>
        <p:grpSpPr>
          <a:xfrm rot="1786145">
            <a:off x="9701491" y="922909"/>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kern="0" dirty="0">
                <a:solidFill>
                  <a:sysClr val="windowText" lastClr="000000"/>
                </a:solidFill>
                <a:latin typeface="Calibri" panose="020F0502020204030204"/>
              </a:endParaRPr>
            </a:p>
          </p:txBody>
        </p:sp>
        <p:sp>
          <p:nvSpPr>
            <p:cNvPr id="29" name="hour hand"/>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kern="0" dirty="0">
                <a:solidFill>
                  <a:sysClr val="windowText" lastClr="000000"/>
                </a:solidFill>
                <a:latin typeface="Calibri" panose="020F0502020204030204"/>
              </a:endParaRPr>
            </a:p>
          </p:txBody>
        </p:sp>
      </p:grpSp>
      <p:sp>
        <p:nvSpPr>
          <p:cNvPr id="30" name="TextBox 29"/>
          <p:cNvSpPr txBox="1"/>
          <p:nvPr/>
        </p:nvSpPr>
        <p:spPr>
          <a:xfrm>
            <a:off x="10121775" y="968272"/>
            <a:ext cx="281032" cy="246221"/>
          </a:xfrm>
          <a:prstGeom prst="rect">
            <a:avLst/>
          </a:prstGeom>
          <a:noFill/>
        </p:spPr>
        <p:txBody>
          <a:bodyPr wrap="square" rtlCol="0">
            <a:spAutoFit/>
          </a:bodyPr>
          <a:lstStyle/>
          <a:p>
            <a:pPr>
              <a:defRPr/>
            </a:pPr>
            <a:r>
              <a:rPr lang="en-US" sz="1000" b="1" kern="0" dirty="0">
                <a:solidFill>
                  <a:srgbClr val="99B2C8"/>
                </a:solidFill>
                <a:latin typeface="Calibri" panose="020F0502020204030204"/>
              </a:rPr>
              <a:t>3</a:t>
            </a:r>
            <a:endParaRPr lang="en-US" sz="1000" b="1" kern="0" dirty="0">
              <a:solidFill>
                <a:srgbClr val="99B2C8"/>
              </a:solidFill>
              <a:latin typeface="Calibri" panose="020F0502020204030204"/>
            </a:endParaRPr>
          </a:p>
        </p:txBody>
      </p:sp>
      <p:sp>
        <p:nvSpPr>
          <p:cNvPr id="31" name="TextBox 30"/>
          <p:cNvSpPr txBox="1"/>
          <p:nvPr/>
        </p:nvSpPr>
        <p:spPr>
          <a:xfrm>
            <a:off x="9869189" y="1221919"/>
            <a:ext cx="341087" cy="246221"/>
          </a:xfrm>
          <a:prstGeom prst="rect">
            <a:avLst/>
          </a:prstGeom>
          <a:noFill/>
        </p:spPr>
        <p:txBody>
          <a:bodyPr wrap="square" rtlCol="0">
            <a:spAutoFit/>
          </a:bodyPr>
          <a:lstStyle/>
          <a:p>
            <a:pPr>
              <a:defRPr/>
            </a:pPr>
            <a:r>
              <a:rPr lang="en-US" sz="1000" b="1" kern="0" dirty="0">
                <a:solidFill>
                  <a:srgbClr val="99B2C8"/>
                </a:solidFill>
                <a:latin typeface="Calibri" panose="020F0502020204030204"/>
              </a:rPr>
              <a:t>6</a:t>
            </a:r>
            <a:endParaRPr lang="en-US" sz="1000" b="1" kern="0" dirty="0">
              <a:solidFill>
                <a:srgbClr val="99B2C8"/>
              </a:solidFill>
              <a:latin typeface="Calibri" panose="020F0502020204030204"/>
            </a:endParaRPr>
          </a:p>
        </p:txBody>
      </p:sp>
      <p:sp>
        <p:nvSpPr>
          <p:cNvPr id="32" name="TextBox 31"/>
          <p:cNvSpPr txBox="1"/>
          <p:nvPr/>
        </p:nvSpPr>
        <p:spPr>
          <a:xfrm>
            <a:off x="9523464" y="1005842"/>
            <a:ext cx="308455" cy="246221"/>
          </a:xfrm>
          <a:prstGeom prst="rect">
            <a:avLst/>
          </a:prstGeom>
          <a:noFill/>
        </p:spPr>
        <p:txBody>
          <a:bodyPr wrap="square" rtlCol="0">
            <a:spAutoFit/>
          </a:bodyPr>
          <a:lstStyle/>
          <a:p>
            <a:pPr>
              <a:defRPr/>
            </a:pPr>
            <a:r>
              <a:rPr lang="en-US" sz="1000" b="1" kern="0" dirty="0">
                <a:solidFill>
                  <a:srgbClr val="99B2C8"/>
                </a:solidFill>
                <a:latin typeface="Calibri" panose="020F0502020204030204"/>
              </a:rPr>
              <a:t>9</a:t>
            </a:r>
            <a:endParaRPr lang="en-US" sz="1000" b="1" kern="0" dirty="0">
              <a:solidFill>
                <a:srgbClr val="99B2C8"/>
              </a:solidFill>
              <a:latin typeface="Calibri" panose="020F0502020204030204"/>
            </a:endParaRPr>
          </a:p>
        </p:txBody>
      </p:sp>
      <p:sp>
        <p:nvSpPr>
          <p:cNvPr id="33" name="TextBox 32"/>
          <p:cNvSpPr txBox="1"/>
          <p:nvPr/>
        </p:nvSpPr>
        <p:spPr>
          <a:xfrm>
            <a:off x="9807361" y="722051"/>
            <a:ext cx="371406" cy="246221"/>
          </a:xfrm>
          <a:prstGeom prst="rect">
            <a:avLst/>
          </a:prstGeom>
          <a:noFill/>
        </p:spPr>
        <p:txBody>
          <a:bodyPr wrap="square" rtlCol="0">
            <a:spAutoFit/>
          </a:bodyPr>
          <a:lstStyle/>
          <a:p>
            <a:pPr>
              <a:defRPr/>
            </a:pPr>
            <a:r>
              <a:rPr lang="en-US" sz="1000" b="1" kern="0" dirty="0">
                <a:solidFill>
                  <a:srgbClr val="99B2C8"/>
                </a:solidFill>
                <a:latin typeface="Calibri" panose="020F0502020204030204"/>
              </a:rPr>
              <a:t>12</a:t>
            </a:r>
            <a:endParaRPr lang="en-US" sz="1000" b="1" kern="0" dirty="0">
              <a:solidFill>
                <a:srgbClr val="99B2C8"/>
              </a:solidFill>
              <a:latin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0"/>
                </p:tgtEl>
              </p:cMediaNode>
            </p:audio>
            <p:audio>
              <p:cMediaNode vol="80000">
                <p:cTn id="24" fill="hold" display="0">
                  <p:stCondLst>
                    <p:cond delay="indefinite"/>
                  </p:stCondLst>
                  <p:endCondLst>
                    <p:cond evt="onStopAudio" delay="0">
                      <p:tgtEl>
                        <p:sldTgt/>
                      </p:tgtEl>
                    </p:cond>
                  </p:endCondLst>
                </p:cTn>
                <p:tgtEl>
                  <p:spTgt spid="11"/>
                </p:tgtEl>
              </p:cMediaNode>
            </p:audio>
            <p:audio>
              <p:cMediaNode vol="80000">
                <p:cTn id="25" fill="hold" display="0">
                  <p:stCondLst>
                    <p:cond delay="indefinite"/>
                  </p:stCondLst>
                  <p:endCondLst>
                    <p:cond evt="onStopAudio" delay="0">
                      <p:tgtEl>
                        <p:sldTgt/>
                      </p:tgtEl>
                    </p:cond>
                  </p:endCondLst>
                </p:cTn>
                <p:tgtEl>
                  <p:spTgt spid="12"/>
                </p:tgtEl>
              </p:cMediaNode>
            </p:audio>
            <p:audio>
              <p:cMediaNode vol="80000">
                <p:cTn id="26" fill="hold" display="0">
                  <p:stCondLst>
                    <p:cond delay="indefinite"/>
                  </p:stCondLst>
                  <p:endCondLst>
                    <p:cond evt="onStopAudio" delay="0">
                      <p:tgtEl>
                        <p:sldTgt/>
                      </p:tgtEl>
                    </p:cond>
                  </p:endCondLst>
                </p:cTn>
                <p:tgtEl>
                  <p:spTgt spid="13"/>
                </p:tgtEl>
              </p:cMediaNode>
            </p:audio>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 presetClass="mediacall" presetSubtype="0" fill="hold" nodeType="withEffect">
                                  <p:stCondLst>
                                    <p:cond delay="0"/>
                                  </p:stCondLst>
                                  <p:childTnLst>
                                    <p:cmd type="call" cmd="playFrom(0.0)">
                                      <p:cBhvr>
                                        <p:cTn id="37" dur="8091" fill="hold"/>
                                        <p:tgtEl>
                                          <p:spTgt spid="10"/>
                                        </p:tgtEl>
                                      </p:cBhvr>
                                    </p:cmd>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6"/>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 presetClass="mediacall" presetSubtype="0" fill="hold" nodeType="withEffect">
                                  <p:stCondLst>
                                    <p:cond delay="0"/>
                                  </p:stCondLst>
                                  <p:childTnLst>
                                    <p:cmd type="call" cmd="playFrom(0.0)">
                                      <p:cBhvr>
                                        <p:cTn id="51" dur="8158" fill="hold"/>
                                        <p:tgtEl>
                                          <p:spTgt spid="13"/>
                                        </p:tgtEl>
                                      </p:cBhvr>
                                    </p:cmd>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withEffect">
                                  <p:stCondLst>
                                    <p:cond delay="0"/>
                                  </p:stCondLst>
                                  <p:childTnLst>
                                    <p:cmd type="call" cmd="playFrom(0.0)">
                                      <p:cBhvr>
                                        <p:cTn id="56" dur="8150" fill="hold"/>
                                        <p:tgtEl>
                                          <p:spTgt spid="12"/>
                                        </p:tgtEl>
                                      </p:cBhvr>
                                    </p:cmd>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 presetClass="mediacall" presetSubtype="0" fill="hold" nodeType="withEffect">
                                  <p:stCondLst>
                                    <p:cond delay="0"/>
                                  </p:stCondLst>
                                  <p:childTnLst>
                                    <p:cmd type="call" cmd="playFrom(0.0)">
                                      <p:cBhvr>
                                        <p:cTn id="67" dur="8158" fill="hold"/>
                                        <p:tgtEl>
                                          <p:spTgt spid="11"/>
                                        </p:tgtEl>
                                      </p:cBhvr>
                                    </p:cmd>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21"/>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8" presetClass="emph" presetSubtype="0" fill="hold" nodeType="clickEffect">
                                  <p:stCondLst>
                                    <p:cond delay="0"/>
                                  </p:stCondLst>
                                  <p:childTnLst>
                                    <p:animRot by="21600000">
                                      <p:cBhvr>
                                        <p:cTn id="78" dur="10000" fill="hold"/>
                                        <p:tgtEl>
                                          <p:spTgt spid="27"/>
                                        </p:tgtEl>
                                        <p:attrNameLst>
                                          <p:attrName>r</p:attrName>
                                        </p:attrNameLst>
                                      </p:cBhvr>
                                    </p:animRot>
                                  </p:childTnLst>
                                </p:cTn>
                              </p:par>
                            </p:childTnLst>
                          </p:cTn>
                        </p:par>
                        <p:par>
                          <p:cTn id="79" fill="hold">
                            <p:stCondLst>
                              <p:cond delay="10000"/>
                            </p:stCondLst>
                            <p:childTnLst>
                              <p:par>
                                <p:cTn id="80" presetID="53" presetClass="entr" presetSubtype="16"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3000" fill="hold"/>
                                        <p:tgtEl>
                                          <p:spTgt spid="22"/>
                                        </p:tgtEl>
                                        <p:attrNameLst>
                                          <p:attrName>ppt_w</p:attrName>
                                        </p:attrNameLst>
                                      </p:cBhvr>
                                      <p:tavLst>
                                        <p:tav tm="0">
                                          <p:val>
                                            <p:fltVal val="0"/>
                                          </p:val>
                                        </p:tav>
                                        <p:tav tm="100000">
                                          <p:val>
                                            <p:strVal val="#ppt_w"/>
                                          </p:val>
                                        </p:tav>
                                      </p:tavLst>
                                    </p:anim>
                                    <p:anim calcmode="lin" valueType="num">
                                      <p:cBhvr>
                                        <p:cTn id="83" dur="3000" fill="hold"/>
                                        <p:tgtEl>
                                          <p:spTgt spid="22"/>
                                        </p:tgtEl>
                                        <p:attrNameLst>
                                          <p:attrName>ppt_h</p:attrName>
                                        </p:attrNameLst>
                                      </p:cBhvr>
                                      <p:tavLst>
                                        <p:tav tm="0">
                                          <p:val>
                                            <p:fltVal val="0"/>
                                          </p:val>
                                        </p:tav>
                                        <p:tav tm="100000">
                                          <p:val>
                                            <p:strVal val="#ppt_h"/>
                                          </p:val>
                                        </p:tav>
                                      </p:tavLst>
                                    </p:anim>
                                    <p:animEffect transition="in" filter="fade">
                                      <p:cBhvr>
                                        <p:cTn id="84" dur="3000"/>
                                        <p:tgtEl>
                                          <p:spTgt spid="22"/>
                                        </p:tgtEl>
                                      </p:cBhvr>
                                    </p:animEffect>
                                  </p:childTnLst>
                                  <p:subTnLst>
                                    <p:audio>
                                      <p:cMediaNode>
                                        <p:cTn display="0" masterRel="sameClick">
                                          <p:stCondLst>
                                            <p:cond evt="begin" delay="0">
                                              <p:tn val="80"/>
                                            </p:cond>
                                          </p:stCondLst>
                                          <p:endCondLst>
                                            <p:cond evt="onStopAudio" delay="0">
                                              <p:tgtEl>
                                                <p:sldTgt/>
                                              </p:tgtEl>
                                            </p:cond>
                                          </p:endCondLst>
                                        </p:cTn>
                                        <p:tgtEl>
                                          <p:sndTgt r:embed="rId12"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9000" r="-9000"/>
          </a:stretch>
        </a:blipFill>
        <a:effectLst/>
      </p:bgPr>
    </p:bg>
    <p:spTree>
      <p:nvGrpSpPr>
        <p:cNvPr id="1" name=""/>
        <p:cNvGrpSpPr/>
        <p:nvPr/>
      </p:nvGrpSpPr>
      <p:grpSpPr>
        <a:xfrm>
          <a:off x="0" y="0"/>
          <a:ext cx="0" cy="0"/>
          <a:chOff x="0" y="0"/>
          <a:chExt cx="0" cy="0"/>
        </a:xfrm>
      </p:grpSpPr>
      <p:sp>
        <p:nvSpPr>
          <p:cNvPr id="2" name="Rounded Rectangle 1"/>
          <p:cNvSpPr/>
          <p:nvPr/>
        </p:nvSpPr>
        <p:spPr>
          <a:xfrm>
            <a:off x="1864641" y="44610"/>
            <a:ext cx="6293173" cy="226603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latin typeface="Calibri" panose="020F0502020204030204"/>
            </a:endParaRPr>
          </a:p>
        </p:txBody>
      </p:sp>
      <p:sp>
        <p:nvSpPr>
          <p:cNvPr id="3" name="TextBox 2"/>
          <p:cNvSpPr txBox="1"/>
          <p:nvPr/>
        </p:nvSpPr>
        <p:spPr>
          <a:xfrm>
            <a:off x="2273155" y="47866"/>
            <a:ext cx="5996157" cy="2246769"/>
          </a:xfrm>
          <a:prstGeom prst="rect">
            <a:avLst/>
          </a:prstGeom>
          <a:noFill/>
        </p:spPr>
        <p:txBody>
          <a:bodyPr wrap="square" rtlCol="0">
            <a:spAutoFit/>
          </a:bodyPr>
          <a:lstStyle/>
          <a:p>
            <a:r>
              <a:rPr lang="vi-VN" sz="2800" dirty="0">
                <a:latin typeface="+mj-lt"/>
              </a:rPr>
              <a:t>Khi </a:t>
            </a:r>
            <a:r>
              <a:rPr lang="vi-VN" sz="2800" dirty="0" err="1">
                <a:latin typeface="+mj-lt"/>
              </a:rPr>
              <a:t>nào</a:t>
            </a:r>
            <a:r>
              <a:rPr lang="vi-VN" sz="2800" dirty="0">
                <a:latin typeface="+mj-lt"/>
              </a:rPr>
              <a:t> hai thanh nam châm </a:t>
            </a:r>
            <a:r>
              <a:rPr lang="vi-VN" sz="2800" dirty="0" err="1">
                <a:latin typeface="+mj-lt"/>
              </a:rPr>
              <a:t>hút</a:t>
            </a:r>
            <a:r>
              <a:rPr lang="vi-VN" sz="2800" dirty="0">
                <a:latin typeface="+mj-lt"/>
              </a:rPr>
              <a:t> nhau?</a:t>
            </a:r>
            <a:endParaRPr lang="vi-VN" sz="2800" dirty="0">
              <a:latin typeface="+mj-lt"/>
            </a:endParaRPr>
          </a:p>
          <a:p>
            <a:r>
              <a:rPr lang="vi-VN" sz="2800" dirty="0">
                <a:latin typeface="+mj-lt"/>
              </a:rPr>
              <a:t>A. Khi </a:t>
            </a:r>
            <a:r>
              <a:rPr lang="vi-VN" sz="2800" dirty="0" err="1">
                <a:latin typeface="+mj-lt"/>
              </a:rPr>
              <a:t>để</a:t>
            </a:r>
            <a:r>
              <a:rPr lang="vi-VN" sz="2800" dirty="0">
                <a:latin typeface="+mj-lt"/>
              </a:rPr>
              <a:t> hai </a:t>
            </a:r>
            <a:r>
              <a:rPr lang="vi-VN" sz="2800" dirty="0" err="1">
                <a:latin typeface="+mj-lt"/>
              </a:rPr>
              <a:t>cực</a:t>
            </a:r>
            <a:r>
              <a:rPr lang="vi-VN" sz="2800" dirty="0">
                <a:latin typeface="+mj-lt"/>
              </a:rPr>
              <a:t> </a:t>
            </a:r>
            <a:r>
              <a:rPr lang="vi-VN" sz="2800" dirty="0" err="1">
                <a:latin typeface="+mj-lt"/>
              </a:rPr>
              <a:t>khác</a:t>
            </a:r>
            <a:r>
              <a:rPr lang="vi-VN" sz="2800" dirty="0">
                <a:latin typeface="+mj-lt"/>
              </a:rPr>
              <a:t> tên </a:t>
            </a:r>
            <a:r>
              <a:rPr lang="vi-VN" sz="2800" dirty="0" err="1">
                <a:latin typeface="+mj-lt"/>
              </a:rPr>
              <a:t>gần</a:t>
            </a:r>
            <a:r>
              <a:rPr lang="vi-VN" sz="2800" dirty="0">
                <a:latin typeface="+mj-lt"/>
              </a:rPr>
              <a:t> nhau.</a:t>
            </a:r>
            <a:endParaRPr lang="vi-VN" sz="2800" dirty="0">
              <a:latin typeface="+mj-lt"/>
            </a:endParaRPr>
          </a:p>
          <a:p>
            <a:r>
              <a:rPr lang="vi-VN" sz="2800" dirty="0">
                <a:latin typeface="+mj-lt"/>
              </a:rPr>
              <a:t>B. Khi hai </a:t>
            </a:r>
            <a:r>
              <a:rPr lang="vi-VN" sz="2800" dirty="0" err="1">
                <a:latin typeface="+mj-lt"/>
              </a:rPr>
              <a:t>cực</a:t>
            </a:r>
            <a:r>
              <a:rPr lang="vi-VN" sz="2800" dirty="0">
                <a:latin typeface="+mj-lt"/>
              </a:rPr>
              <a:t> </a:t>
            </a:r>
            <a:r>
              <a:rPr lang="vi-VN" sz="2800" dirty="0" err="1">
                <a:latin typeface="+mj-lt"/>
              </a:rPr>
              <a:t>Bắc</a:t>
            </a:r>
            <a:r>
              <a:rPr lang="vi-VN" sz="2800" dirty="0">
                <a:latin typeface="+mj-lt"/>
              </a:rPr>
              <a:t> </a:t>
            </a:r>
            <a:r>
              <a:rPr lang="vi-VN" sz="2800" dirty="0" err="1">
                <a:latin typeface="+mj-lt"/>
              </a:rPr>
              <a:t>để</a:t>
            </a:r>
            <a:r>
              <a:rPr lang="vi-VN" sz="2800" dirty="0">
                <a:latin typeface="+mj-lt"/>
              </a:rPr>
              <a:t> </a:t>
            </a:r>
            <a:r>
              <a:rPr lang="vi-VN" sz="2800" dirty="0" err="1">
                <a:latin typeface="+mj-lt"/>
              </a:rPr>
              <a:t>gần</a:t>
            </a:r>
            <a:r>
              <a:rPr lang="vi-VN" sz="2800" dirty="0">
                <a:latin typeface="+mj-lt"/>
              </a:rPr>
              <a:t> nhau.</a:t>
            </a:r>
            <a:endParaRPr lang="vi-VN" sz="2800" dirty="0">
              <a:latin typeface="+mj-lt"/>
            </a:endParaRPr>
          </a:p>
          <a:p>
            <a:r>
              <a:rPr lang="vi-VN" sz="2800" dirty="0">
                <a:latin typeface="+mj-lt"/>
              </a:rPr>
              <a:t>C. Khi hai </a:t>
            </a:r>
            <a:r>
              <a:rPr lang="vi-VN" sz="2800" dirty="0" err="1">
                <a:latin typeface="+mj-lt"/>
              </a:rPr>
              <a:t>cực</a:t>
            </a:r>
            <a:r>
              <a:rPr lang="vi-VN" sz="2800" dirty="0">
                <a:latin typeface="+mj-lt"/>
              </a:rPr>
              <a:t> Nam </a:t>
            </a:r>
            <a:r>
              <a:rPr lang="vi-VN" sz="2800" dirty="0" err="1">
                <a:latin typeface="+mj-lt"/>
              </a:rPr>
              <a:t>để</a:t>
            </a:r>
            <a:r>
              <a:rPr lang="vi-VN" sz="2800" dirty="0">
                <a:latin typeface="+mj-lt"/>
              </a:rPr>
              <a:t> </a:t>
            </a:r>
            <a:r>
              <a:rPr lang="vi-VN" sz="2800" dirty="0" err="1">
                <a:latin typeface="+mj-lt"/>
              </a:rPr>
              <a:t>gần</a:t>
            </a:r>
            <a:r>
              <a:rPr lang="vi-VN" sz="2800" dirty="0">
                <a:latin typeface="+mj-lt"/>
              </a:rPr>
              <a:t> nhau.</a:t>
            </a:r>
            <a:endParaRPr lang="vi-VN" sz="2800" dirty="0">
              <a:latin typeface="+mj-lt"/>
            </a:endParaRPr>
          </a:p>
          <a:p>
            <a:r>
              <a:rPr lang="vi-VN" sz="2800" dirty="0">
                <a:latin typeface="+mj-lt"/>
              </a:rPr>
              <a:t>D. Khi </a:t>
            </a:r>
            <a:r>
              <a:rPr lang="vi-VN" sz="2800" dirty="0" err="1">
                <a:latin typeface="+mj-lt"/>
              </a:rPr>
              <a:t>để</a:t>
            </a:r>
            <a:r>
              <a:rPr lang="vi-VN" sz="2800" dirty="0">
                <a:latin typeface="+mj-lt"/>
              </a:rPr>
              <a:t> hai </a:t>
            </a:r>
            <a:r>
              <a:rPr lang="vi-VN" sz="2800" dirty="0" err="1">
                <a:latin typeface="+mj-lt"/>
              </a:rPr>
              <a:t>cực</a:t>
            </a:r>
            <a:r>
              <a:rPr lang="vi-VN" sz="2800" dirty="0">
                <a:latin typeface="+mj-lt"/>
              </a:rPr>
              <a:t> </a:t>
            </a:r>
            <a:r>
              <a:rPr lang="vi-VN" sz="2800" dirty="0" err="1">
                <a:latin typeface="+mj-lt"/>
              </a:rPr>
              <a:t>cùng</a:t>
            </a:r>
            <a:r>
              <a:rPr lang="vi-VN" sz="2800" dirty="0">
                <a:latin typeface="+mj-lt"/>
              </a:rPr>
              <a:t> tên </a:t>
            </a:r>
            <a:r>
              <a:rPr lang="vi-VN" sz="2800" dirty="0" err="1">
                <a:latin typeface="+mj-lt"/>
              </a:rPr>
              <a:t>gần</a:t>
            </a:r>
            <a:r>
              <a:rPr lang="vi-VN" sz="2800" dirty="0">
                <a:latin typeface="+mj-lt"/>
              </a:rPr>
              <a:t> nhau.</a:t>
            </a:r>
            <a:endParaRPr lang="en-US" sz="2800" dirty="0">
              <a:solidFill>
                <a:prstClr val="black"/>
              </a:solidFill>
              <a:latin typeface="+mj-lt"/>
              <a:cs typeface="Times New Roman" panose="02020603050405020304" pitchFamily="18" charset="0"/>
            </a:endParaRPr>
          </a:p>
        </p:txBody>
      </p:sp>
      <p:sp>
        <p:nvSpPr>
          <p:cNvPr id="4" name="TextBox 3"/>
          <p:cNvSpPr txBox="1"/>
          <p:nvPr/>
        </p:nvSpPr>
        <p:spPr>
          <a:xfrm>
            <a:off x="1981200" y="2403755"/>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a:solidFill>
                  <a:prstClr val="black"/>
                </a:solidFill>
                <a:latin typeface="Times New Roman" panose="02020603050405020304" pitchFamily="18" charset="0"/>
                <a:cs typeface="Times New Roman" panose="02020603050405020304" pitchFamily="18" charset="0"/>
              </a:rPr>
              <a:t>A: Đúng </a:t>
            </a:r>
            <a:endParaRPr lang="en-US" sz="3200">
              <a:solidFill>
                <a:prstClr val="black"/>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981200" y="5257801"/>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a:solidFill>
                  <a:prstClr val="black"/>
                </a:solidFill>
                <a:latin typeface="Times New Roman" panose="02020603050405020304" pitchFamily="18" charset="0"/>
                <a:cs typeface="Times New Roman" panose="02020603050405020304" pitchFamily="18" charset="0"/>
              </a:rPr>
              <a:t>D: Sai</a:t>
            </a:r>
            <a:endParaRPr lang="en-US" sz="3200">
              <a:solidFill>
                <a:prstClr val="black"/>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981200" y="4267201"/>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a:solidFill>
                  <a:prstClr val="black"/>
                </a:solidFill>
                <a:latin typeface="Times New Roman" panose="02020603050405020304" pitchFamily="18" charset="0"/>
                <a:cs typeface="Times New Roman" panose="02020603050405020304" pitchFamily="18" charset="0"/>
              </a:rPr>
              <a:t>C: Sai </a:t>
            </a:r>
            <a:endParaRPr lang="en-US" sz="3200">
              <a:solidFill>
                <a:prstClr val="black"/>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981200" y="3404176"/>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a:solidFill>
                  <a:prstClr val="black"/>
                </a:solidFill>
                <a:latin typeface="Times New Roman" panose="02020603050405020304" pitchFamily="18" charset="0"/>
                <a:cs typeface="Times New Roman" panose="02020603050405020304" pitchFamily="18" charset="0"/>
              </a:rPr>
              <a:t>B: Sai</a:t>
            </a:r>
            <a:endParaRPr lang="en-US" sz="3200">
              <a:solidFill>
                <a:prstClr val="black"/>
              </a:solidFill>
              <a:latin typeface="Times New Roman" panose="02020603050405020304" pitchFamily="18" charset="0"/>
              <a:cs typeface="Times New Roman" panose="02020603050405020304" pitchFamily="18" charset="0"/>
            </a:endParaRPr>
          </a:p>
        </p:txBody>
      </p:sp>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cstate="print"/>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5"/>
            <p:extLst>
              <p:ext uri="{DAA4B4D4-6D71-4841-9C94-3DE7FCFB9230}">
                <p14:media xmlns:p14="http://schemas.microsoft.com/office/powerpoint/2010/main" r:embed="rId6"/>
              </p:ext>
            </p:extLst>
          </p:nvPr>
        </p:nvPicPr>
        <p:blipFill>
          <a:blip r:embed="rId4" cstate="print"/>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5"/>
            <p:extLst>
              <p:ext uri="{DAA4B4D4-6D71-4841-9C94-3DE7FCFB9230}">
                <p14:media xmlns:p14="http://schemas.microsoft.com/office/powerpoint/2010/main" r:embed="rId6"/>
              </p:ext>
            </p:extLst>
          </p:nvPr>
        </p:nvPicPr>
        <p:blipFill>
          <a:blip r:embed="rId4" cstate="print"/>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5"/>
            <p:extLst>
              <p:ext uri="{DAA4B4D4-6D71-4841-9C94-3DE7FCFB9230}">
                <p14:media xmlns:p14="http://schemas.microsoft.com/office/powerpoint/2010/main" r:embed="rId6"/>
              </p:ext>
            </p:extLst>
          </p:nvPr>
        </p:nvPicPr>
        <p:blipFill>
          <a:blip r:embed="rId4" cstate="print"/>
          <a:stretch>
            <a:fillRect/>
          </a:stretch>
        </p:blipFill>
        <p:spPr>
          <a:xfrm>
            <a:off x="12292330" y="2345801"/>
            <a:ext cx="609600" cy="609600"/>
          </a:xfrm>
          <a:prstGeom prst="rect">
            <a:avLst/>
          </a:prstGeom>
        </p:spPr>
      </p:pic>
      <p:sp>
        <p:nvSpPr>
          <p:cNvPr id="16" name="Cloud 15"/>
          <p:cNvSpPr/>
          <p:nvPr/>
        </p:nvSpPr>
        <p:spPr>
          <a:xfrm>
            <a:off x="4838700" y="3060043"/>
            <a:ext cx="3505200" cy="2197387"/>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TextBox 16"/>
          <p:cNvSpPr txBox="1"/>
          <p:nvPr/>
        </p:nvSpPr>
        <p:spPr>
          <a:xfrm>
            <a:off x="5981971" y="3482370"/>
            <a:ext cx="1752600" cy="1077218"/>
          </a:xfrm>
          <a:prstGeom prst="rect">
            <a:avLst/>
          </a:prstGeom>
          <a:noFill/>
        </p:spPr>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CHÚC MỪNG</a:t>
            </a:r>
            <a:endParaRPr lang="en-US" sz="3200" dirty="0">
              <a:solidFill>
                <a:prstClr val="black"/>
              </a:solidFill>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274483" y="3963634"/>
            <a:ext cx="1233055" cy="1256068"/>
          </a:xfrm>
          <a:prstGeom prst="rect">
            <a:avLst/>
          </a:prstGeom>
        </p:spPr>
      </p:pic>
      <p:pic>
        <p:nvPicPr>
          <p:cNvPr id="19" name="Picture 18"/>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326626" y="5015927"/>
            <a:ext cx="1233055" cy="1256068"/>
          </a:xfrm>
          <a:prstGeom prst="rect">
            <a:avLst/>
          </a:prstGeom>
        </p:spPr>
      </p:pic>
      <p:pic>
        <p:nvPicPr>
          <p:cNvPr id="20" name="Picture 19"/>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a:fillRect/>
          </a:stretch>
        </p:blipFill>
        <p:spPr>
          <a:xfrm>
            <a:off x="1274483" y="2982975"/>
            <a:ext cx="1233055" cy="1256068"/>
          </a:xfrm>
          <a:prstGeom prst="rect">
            <a:avLst/>
          </a:prstGeom>
        </p:spPr>
      </p:pic>
      <p:pic>
        <p:nvPicPr>
          <p:cNvPr id="21" name="q6">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19899" t="17576" r="25555" b="21786"/>
          <a:stretch>
            <a:fillRect/>
          </a:stretch>
        </p:blipFill>
        <p:spPr>
          <a:xfrm>
            <a:off x="9448693" y="5556210"/>
            <a:ext cx="1219307" cy="1355511"/>
          </a:xfrm>
          <a:prstGeom prst="rect">
            <a:avLst/>
          </a:prstGeom>
        </p:spPr>
      </p:pic>
      <p:grpSp>
        <p:nvGrpSpPr>
          <p:cNvPr id="22" name="times up"/>
          <p:cNvGrpSpPr/>
          <p:nvPr/>
        </p:nvGrpSpPr>
        <p:grpSpPr>
          <a:xfrm>
            <a:off x="9382482" y="1792767"/>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5" name="Rectangle 24"/>
          <p:cNvSpPr/>
          <p:nvPr/>
        </p:nvSpPr>
        <p:spPr>
          <a:xfrm>
            <a:off x="9697596" y="41158"/>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latin typeface="Calibri" panose="020F0502020204030204"/>
              </a:rPr>
              <a:t>START</a:t>
            </a:r>
            <a:endParaRPr lang="en-US" sz="1050" kern="0" dirty="0">
              <a:solidFill>
                <a:srgbClr val="FF0000"/>
              </a:solidFill>
              <a:latin typeface="Calibri" panose="020F0502020204030204"/>
            </a:endParaRPr>
          </a:p>
        </p:txBody>
      </p:sp>
      <p:pic>
        <p:nvPicPr>
          <p:cNvPr id="26" name="Picture 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97329" y="345538"/>
            <a:ext cx="1370670" cy="1366322"/>
          </a:xfrm>
          <a:prstGeom prst="rect">
            <a:avLst/>
          </a:prstGeom>
        </p:spPr>
      </p:pic>
      <p:grpSp>
        <p:nvGrpSpPr>
          <p:cNvPr id="27" name="Clock hand spin"/>
          <p:cNvGrpSpPr/>
          <p:nvPr/>
        </p:nvGrpSpPr>
        <p:grpSpPr>
          <a:xfrm rot="1786145">
            <a:off x="9719815" y="922909"/>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kern="0" dirty="0">
                <a:solidFill>
                  <a:sysClr val="windowText" lastClr="000000"/>
                </a:solidFill>
                <a:latin typeface="Calibri" panose="020F0502020204030204"/>
              </a:endParaRPr>
            </a:p>
          </p:txBody>
        </p:sp>
        <p:sp>
          <p:nvSpPr>
            <p:cNvPr id="29" name="hour hand"/>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kern="0" dirty="0">
                <a:solidFill>
                  <a:sysClr val="windowText" lastClr="000000"/>
                </a:solidFill>
                <a:latin typeface="Calibri" panose="020F0502020204030204"/>
              </a:endParaRPr>
            </a:p>
          </p:txBody>
        </p:sp>
      </p:grpSp>
      <p:sp>
        <p:nvSpPr>
          <p:cNvPr id="30" name="TextBox 29"/>
          <p:cNvSpPr txBox="1"/>
          <p:nvPr/>
        </p:nvSpPr>
        <p:spPr>
          <a:xfrm>
            <a:off x="10140099" y="968272"/>
            <a:ext cx="281032" cy="246221"/>
          </a:xfrm>
          <a:prstGeom prst="rect">
            <a:avLst/>
          </a:prstGeom>
          <a:noFill/>
        </p:spPr>
        <p:txBody>
          <a:bodyPr wrap="square" rtlCol="0">
            <a:spAutoFit/>
          </a:bodyPr>
          <a:lstStyle/>
          <a:p>
            <a:pPr>
              <a:defRPr/>
            </a:pPr>
            <a:r>
              <a:rPr lang="en-US" sz="1000" b="1" kern="0" dirty="0">
                <a:solidFill>
                  <a:srgbClr val="99B2C8"/>
                </a:solidFill>
                <a:latin typeface="Calibri" panose="020F0502020204030204"/>
              </a:rPr>
              <a:t>3</a:t>
            </a:r>
            <a:endParaRPr lang="en-US" sz="1000" b="1" kern="0" dirty="0">
              <a:solidFill>
                <a:srgbClr val="99B2C8"/>
              </a:solidFill>
              <a:latin typeface="Calibri" panose="020F0502020204030204"/>
            </a:endParaRPr>
          </a:p>
        </p:txBody>
      </p:sp>
      <p:sp>
        <p:nvSpPr>
          <p:cNvPr id="31" name="TextBox 30"/>
          <p:cNvSpPr txBox="1"/>
          <p:nvPr/>
        </p:nvSpPr>
        <p:spPr>
          <a:xfrm>
            <a:off x="9887513" y="1221919"/>
            <a:ext cx="341087" cy="246221"/>
          </a:xfrm>
          <a:prstGeom prst="rect">
            <a:avLst/>
          </a:prstGeom>
          <a:noFill/>
        </p:spPr>
        <p:txBody>
          <a:bodyPr wrap="square" rtlCol="0">
            <a:spAutoFit/>
          </a:bodyPr>
          <a:lstStyle/>
          <a:p>
            <a:pPr>
              <a:defRPr/>
            </a:pPr>
            <a:r>
              <a:rPr lang="en-US" sz="1000" b="1" kern="0" dirty="0">
                <a:solidFill>
                  <a:srgbClr val="99B2C8"/>
                </a:solidFill>
                <a:latin typeface="Calibri" panose="020F0502020204030204"/>
              </a:rPr>
              <a:t>6</a:t>
            </a:r>
            <a:endParaRPr lang="en-US" sz="1000" b="1" kern="0" dirty="0">
              <a:solidFill>
                <a:srgbClr val="99B2C8"/>
              </a:solidFill>
              <a:latin typeface="Calibri" panose="020F0502020204030204"/>
            </a:endParaRPr>
          </a:p>
        </p:txBody>
      </p:sp>
      <p:sp>
        <p:nvSpPr>
          <p:cNvPr id="32" name="TextBox 31"/>
          <p:cNvSpPr txBox="1"/>
          <p:nvPr/>
        </p:nvSpPr>
        <p:spPr>
          <a:xfrm>
            <a:off x="9541788" y="1005842"/>
            <a:ext cx="308455" cy="246221"/>
          </a:xfrm>
          <a:prstGeom prst="rect">
            <a:avLst/>
          </a:prstGeom>
          <a:noFill/>
        </p:spPr>
        <p:txBody>
          <a:bodyPr wrap="square" rtlCol="0">
            <a:spAutoFit/>
          </a:bodyPr>
          <a:lstStyle/>
          <a:p>
            <a:pPr>
              <a:defRPr/>
            </a:pPr>
            <a:r>
              <a:rPr lang="en-US" sz="1000" b="1" kern="0" dirty="0">
                <a:solidFill>
                  <a:srgbClr val="99B2C8"/>
                </a:solidFill>
                <a:latin typeface="Calibri" panose="020F0502020204030204"/>
              </a:rPr>
              <a:t>9</a:t>
            </a:r>
            <a:endParaRPr lang="en-US" sz="1000" b="1" kern="0" dirty="0">
              <a:solidFill>
                <a:srgbClr val="99B2C8"/>
              </a:solidFill>
              <a:latin typeface="Calibri" panose="020F0502020204030204"/>
            </a:endParaRPr>
          </a:p>
        </p:txBody>
      </p:sp>
      <p:sp>
        <p:nvSpPr>
          <p:cNvPr id="33" name="TextBox 32"/>
          <p:cNvSpPr txBox="1"/>
          <p:nvPr/>
        </p:nvSpPr>
        <p:spPr>
          <a:xfrm>
            <a:off x="9825685" y="722051"/>
            <a:ext cx="371406" cy="246221"/>
          </a:xfrm>
          <a:prstGeom prst="rect">
            <a:avLst/>
          </a:prstGeom>
          <a:noFill/>
        </p:spPr>
        <p:txBody>
          <a:bodyPr wrap="square" rtlCol="0">
            <a:spAutoFit/>
          </a:bodyPr>
          <a:lstStyle/>
          <a:p>
            <a:pPr>
              <a:defRPr/>
            </a:pPr>
            <a:r>
              <a:rPr lang="en-US" sz="1000" b="1" kern="0" dirty="0">
                <a:solidFill>
                  <a:srgbClr val="99B2C8"/>
                </a:solidFill>
                <a:latin typeface="Calibri" panose="020F0502020204030204"/>
              </a:rPr>
              <a:t>12</a:t>
            </a:r>
            <a:endParaRPr lang="en-US" sz="1000" b="1" kern="0" dirty="0">
              <a:solidFill>
                <a:srgbClr val="99B2C8"/>
              </a:solidFill>
              <a:latin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0"/>
                </p:tgtEl>
              </p:cMediaNode>
            </p:audio>
            <p:audio>
              <p:cMediaNode vol="80000">
                <p:cTn id="24" fill="hold" display="0">
                  <p:stCondLst>
                    <p:cond delay="indefinite"/>
                  </p:stCondLst>
                  <p:endCondLst>
                    <p:cond evt="onStopAudio" delay="0">
                      <p:tgtEl>
                        <p:sldTgt/>
                      </p:tgtEl>
                    </p:cond>
                  </p:endCondLst>
                </p:cTn>
                <p:tgtEl>
                  <p:spTgt spid="11"/>
                </p:tgtEl>
              </p:cMediaNode>
            </p:audio>
            <p:audio>
              <p:cMediaNode vol="80000">
                <p:cTn id="25" fill="hold" display="0">
                  <p:stCondLst>
                    <p:cond delay="indefinite"/>
                  </p:stCondLst>
                  <p:endCondLst>
                    <p:cond evt="onStopAudio" delay="0">
                      <p:tgtEl>
                        <p:sldTgt/>
                      </p:tgtEl>
                    </p:cond>
                  </p:endCondLst>
                </p:cTn>
                <p:tgtEl>
                  <p:spTgt spid="12"/>
                </p:tgtEl>
              </p:cMediaNode>
            </p:audio>
            <p:audio>
              <p:cMediaNode vol="80000">
                <p:cTn id="26" fill="hold" display="0">
                  <p:stCondLst>
                    <p:cond delay="indefinite"/>
                  </p:stCondLst>
                  <p:endCondLst>
                    <p:cond evt="onStopAudio" delay="0">
                      <p:tgtEl>
                        <p:sldTgt/>
                      </p:tgtEl>
                    </p:cond>
                  </p:endCondLst>
                </p:cTn>
                <p:tgtEl>
                  <p:spTgt spid="13"/>
                </p:tgtEl>
              </p:cMediaNode>
            </p:audio>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 presetClass="mediacall" presetSubtype="0" fill="hold" nodeType="withEffect">
                                  <p:stCondLst>
                                    <p:cond delay="0"/>
                                  </p:stCondLst>
                                  <p:childTnLst>
                                    <p:cmd type="call" cmd="playFrom(0.0)">
                                      <p:cBhvr>
                                        <p:cTn id="37" dur="8091" fill="hold"/>
                                        <p:tgtEl>
                                          <p:spTgt spid="10"/>
                                        </p:tgtEl>
                                      </p:cBhvr>
                                    </p:cmd>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6"/>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 presetClass="mediacall" presetSubtype="0" fill="hold" nodeType="withEffect">
                                  <p:stCondLst>
                                    <p:cond delay="0"/>
                                  </p:stCondLst>
                                  <p:childTnLst>
                                    <p:cmd type="call" cmd="playFrom(0.0)">
                                      <p:cBhvr>
                                        <p:cTn id="51" dur="8158" fill="hold"/>
                                        <p:tgtEl>
                                          <p:spTgt spid="13"/>
                                        </p:tgtEl>
                                      </p:cBhvr>
                                    </p:cmd>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withEffect">
                                  <p:stCondLst>
                                    <p:cond delay="0"/>
                                  </p:stCondLst>
                                  <p:childTnLst>
                                    <p:cmd type="call" cmd="playFrom(0.0)">
                                      <p:cBhvr>
                                        <p:cTn id="56" dur="8158" fill="hold"/>
                                        <p:tgtEl>
                                          <p:spTgt spid="12"/>
                                        </p:tgtEl>
                                      </p:cBhvr>
                                    </p:cmd>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 presetClass="mediacall" presetSubtype="0" fill="hold" nodeType="withEffect">
                                  <p:stCondLst>
                                    <p:cond delay="0"/>
                                  </p:stCondLst>
                                  <p:childTnLst>
                                    <p:cmd type="call" cmd="playFrom(0.0)">
                                      <p:cBhvr>
                                        <p:cTn id="67" dur="8158" fill="hold"/>
                                        <p:tgtEl>
                                          <p:spTgt spid="11"/>
                                        </p:tgtEl>
                                      </p:cBhvr>
                                    </p:cmd>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21"/>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8" presetClass="emph" presetSubtype="0" fill="hold" nodeType="clickEffect">
                                  <p:stCondLst>
                                    <p:cond delay="0"/>
                                  </p:stCondLst>
                                  <p:childTnLst>
                                    <p:animRot by="21600000">
                                      <p:cBhvr>
                                        <p:cTn id="78" dur="10000" fill="hold"/>
                                        <p:tgtEl>
                                          <p:spTgt spid="27"/>
                                        </p:tgtEl>
                                        <p:attrNameLst>
                                          <p:attrName>r</p:attrName>
                                        </p:attrNameLst>
                                      </p:cBhvr>
                                    </p:animRot>
                                  </p:childTnLst>
                                </p:cTn>
                              </p:par>
                            </p:childTnLst>
                          </p:cTn>
                        </p:par>
                        <p:par>
                          <p:cTn id="79" fill="hold">
                            <p:stCondLst>
                              <p:cond delay="10000"/>
                            </p:stCondLst>
                            <p:childTnLst>
                              <p:par>
                                <p:cTn id="80" presetID="53" presetClass="entr" presetSubtype="16"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3000" fill="hold"/>
                                        <p:tgtEl>
                                          <p:spTgt spid="22"/>
                                        </p:tgtEl>
                                        <p:attrNameLst>
                                          <p:attrName>ppt_w</p:attrName>
                                        </p:attrNameLst>
                                      </p:cBhvr>
                                      <p:tavLst>
                                        <p:tav tm="0">
                                          <p:val>
                                            <p:fltVal val="0"/>
                                          </p:val>
                                        </p:tav>
                                        <p:tav tm="100000">
                                          <p:val>
                                            <p:strVal val="#ppt_w"/>
                                          </p:val>
                                        </p:tav>
                                      </p:tavLst>
                                    </p:anim>
                                    <p:anim calcmode="lin" valueType="num">
                                      <p:cBhvr>
                                        <p:cTn id="83" dur="3000" fill="hold"/>
                                        <p:tgtEl>
                                          <p:spTgt spid="22"/>
                                        </p:tgtEl>
                                        <p:attrNameLst>
                                          <p:attrName>ppt_h</p:attrName>
                                        </p:attrNameLst>
                                      </p:cBhvr>
                                      <p:tavLst>
                                        <p:tav tm="0">
                                          <p:val>
                                            <p:fltVal val="0"/>
                                          </p:val>
                                        </p:tav>
                                        <p:tav tm="100000">
                                          <p:val>
                                            <p:strVal val="#ppt_h"/>
                                          </p:val>
                                        </p:tav>
                                      </p:tavLst>
                                    </p:anim>
                                    <p:animEffect transition="in" filter="fade">
                                      <p:cBhvr>
                                        <p:cTn id="84" dur="3000"/>
                                        <p:tgtEl>
                                          <p:spTgt spid="22"/>
                                        </p:tgtEl>
                                      </p:cBhvr>
                                    </p:animEffect>
                                  </p:childTnLst>
                                  <p:subTnLst>
                                    <p:audio>
                                      <p:cMediaNode>
                                        <p:cTn display="0" masterRel="sameClick">
                                          <p:stCondLst>
                                            <p:cond evt="begin" delay="0">
                                              <p:tn val="80"/>
                                            </p:cond>
                                          </p:stCondLst>
                                          <p:endCondLst>
                                            <p:cond evt="onStopAudio" delay="0">
                                              <p:tgtEl>
                                                <p:sldTgt/>
                                              </p:tgtEl>
                                            </p:cond>
                                          </p:endCondLst>
                                        </p:cTn>
                                        <p:tgtEl>
                                          <p:sndTgt r:embed="rId13"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5053</Words>
  <Application>WPS Presentation</Application>
  <PresentationFormat>Widescreen</PresentationFormat>
  <Paragraphs>334</Paragraphs>
  <Slides>26</Slides>
  <Notes>0</Notes>
  <HiddenSlides>0</HiddenSlides>
  <MMClips>25</MMClips>
  <ScaleCrop>false</ScaleCrop>
  <HeadingPairs>
    <vt:vector size="6" baseType="variant">
      <vt:variant>
        <vt:lpstr>已用的字体</vt:lpstr>
      </vt:variant>
      <vt:variant>
        <vt:i4>13</vt:i4>
      </vt:variant>
      <vt:variant>
        <vt:lpstr>主题</vt:lpstr>
      </vt:variant>
      <vt:variant>
        <vt:i4>3</vt:i4>
      </vt:variant>
      <vt:variant>
        <vt:lpstr>幻灯片标题</vt:lpstr>
      </vt:variant>
      <vt:variant>
        <vt:i4>26</vt:i4>
      </vt:variant>
    </vt:vector>
  </HeadingPairs>
  <TitlesOfParts>
    <vt:vector size="42" baseType="lpstr">
      <vt:lpstr>Arial</vt:lpstr>
      <vt:lpstr>SimSun</vt:lpstr>
      <vt:lpstr>Wingdings</vt:lpstr>
      <vt:lpstr>Wingdings 3</vt:lpstr>
      <vt:lpstr>Symbol</vt:lpstr>
      <vt:lpstr>Arial</vt:lpstr>
      <vt:lpstr>Times New Roman</vt:lpstr>
      <vt:lpstr>Calibri</vt:lpstr>
      <vt:lpstr>Tahoma</vt:lpstr>
      <vt:lpstr>Microsoft YaHei</vt:lpstr>
      <vt:lpstr>Arial Unicode MS</vt:lpstr>
      <vt:lpstr>Trebuchet MS</vt:lpstr>
      <vt:lpstr>Calibri</vt:lpstr>
      <vt:lpstr>Facet</vt:lpstr>
      <vt:lpstr>Office Theme</vt:lpstr>
      <vt:lpstr>1_Office Theme</vt:lpstr>
      <vt:lpstr> ÔN TẬP CHƯƠNG 6 NAM CHÂM.TỪ TRƯỜNG.TỪ TRƯỜNG TRÁI ĐẤT. NAM CHÂM ĐIỆN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ÔN TẬP CHƯƠNG 6</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ÔN TẬP CHƯƠNG 6</vt:lpstr>
      <vt:lpstr>PowerPoint 演示文稿</vt:lpstr>
      <vt:lpstr>HƯỚNG DẪN VỀ NHÀ</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SAMSUNG</cp:lastModifiedBy>
  <cp:revision>70</cp:revision>
  <dcterms:created xsi:type="dcterms:W3CDTF">2021-05-19T12:32:00Z</dcterms:created>
  <dcterms:modified xsi:type="dcterms:W3CDTF">2023-04-14T14:34:34Z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1AA72CCF41264456B36C261B2EF68DAB</vt:lpwstr>
  </property>
  <property fmtid="{D5CDD505-2E9C-101B-9397-08002B2CF9AE}" pid="3" name="KSOProductBuildVer">
    <vt:lpwstr>1033-11.2.0.11516</vt:lpwstr>
  </property>
</Properties>
</file>